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6" r:id="rId4"/>
    <p:sldMasterId id="2147483757" r:id="rId5"/>
    <p:sldMasterId id="214748375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5143500" cx="9144000"/>
  <p:notesSz cx="6858000" cy="9144000"/>
  <p:embeddedFontLst>
    <p:embeddedFont>
      <p:font typeface="Roboto Black"/>
      <p:bold r:id="rId44"/>
      <p:boldItalic r:id="rId45"/>
    </p:embeddedFont>
    <p:embeddedFont>
      <p:font typeface="Rubik Light"/>
      <p:regular r:id="rId46"/>
      <p:bold r:id="rId47"/>
      <p:italic r:id="rId48"/>
      <p:boldItalic r:id="rId49"/>
    </p:embeddedFont>
    <p:embeddedFont>
      <p:font typeface="Roboto"/>
      <p:regular r:id="rId50"/>
      <p:bold r:id="rId51"/>
      <p:italic r:id="rId52"/>
      <p:boldItalic r:id="rId53"/>
    </p:embeddedFont>
    <p:embeddedFont>
      <p:font typeface="Rubik"/>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929">
          <p15:clr>
            <a:srgbClr val="9AA0A6"/>
          </p15:clr>
        </p15:guide>
        <p15:guide id="2" pos="2880">
          <p15:clr>
            <a:srgbClr val="9AA0A6"/>
          </p15:clr>
        </p15:guide>
        <p15:guide id="3" orient="horz" pos="208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29" orient="horz"/>
        <p:guide pos="2880"/>
        <p:guide pos="208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RobotoBlack-bold.fntdata"/><Relationship Id="rId43" Type="http://schemas.openxmlformats.org/officeDocument/2006/relationships/slide" Target="slides/slide36.xml"/><Relationship Id="rId46" Type="http://schemas.openxmlformats.org/officeDocument/2006/relationships/font" Target="fonts/RubikLight-regular.fntdata"/><Relationship Id="rId45" Type="http://schemas.openxmlformats.org/officeDocument/2006/relationships/font" Target="fonts/RobotoBlack-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ubikLight-italic.fntdata"/><Relationship Id="rId47" Type="http://schemas.openxmlformats.org/officeDocument/2006/relationships/font" Target="fonts/RubikLight-bold.fntdata"/><Relationship Id="rId49" Type="http://schemas.openxmlformats.org/officeDocument/2006/relationships/font" Target="fonts/RubikLight-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4.xml"/><Relationship Id="rId55" Type="http://schemas.openxmlformats.org/officeDocument/2006/relationships/font" Target="fonts/Rubik-bold.fntdata"/><Relationship Id="rId10" Type="http://schemas.openxmlformats.org/officeDocument/2006/relationships/slide" Target="slides/slide3.xml"/><Relationship Id="rId54" Type="http://schemas.openxmlformats.org/officeDocument/2006/relationships/font" Target="fonts/Rubik-regular.fntdata"/><Relationship Id="rId13" Type="http://schemas.openxmlformats.org/officeDocument/2006/relationships/slide" Target="slides/slide6.xml"/><Relationship Id="rId57" Type="http://schemas.openxmlformats.org/officeDocument/2006/relationships/font" Target="fonts/Rubik-boldItalic.fntdata"/><Relationship Id="rId12" Type="http://schemas.openxmlformats.org/officeDocument/2006/relationships/slide" Target="slides/slide5.xml"/><Relationship Id="rId56" Type="http://schemas.openxmlformats.org/officeDocument/2006/relationships/font" Target="fonts/Rubik-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cbf56353d6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cbf56353d6_0_5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ccc61bff47_1_12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Now we have established what a data scientist is, let’s look again at how we set up a project (think back to M1)</a:t>
            </a:r>
            <a:endParaRPr/>
          </a:p>
          <a:p>
            <a:pPr indent="0" lvl="0" marL="0" rtl="0" algn="l">
              <a:spcBef>
                <a:spcPts val="0"/>
              </a:spcBef>
              <a:spcAft>
                <a:spcPts val="0"/>
              </a:spcAft>
              <a:buNone/>
            </a:pPr>
            <a:r>
              <a:t/>
            </a:r>
            <a:endParaRPr/>
          </a:p>
        </p:txBody>
      </p:sp>
      <p:sp>
        <p:nvSpPr>
          <p:cNvPr id="726" name="Google Shape;726;gccc61bff47_1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9a607d6b6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4" name="Google Shape;734;g9a607d6b67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A data scientist will follow all the steps from the analytics cycle we discussed back in M1, from collecting and cleaning the data, to analysing and modelling and finally presenting outcomes to relevant stakeholders. Keep in mind that not all projects will follow these steps in this order, it is perfectly normal to go back to a previous stage (for example, you’ve built a model but realised a further data cleaning step is necessary).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9a607d6b67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g9a607d6b67_1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9a607d6b67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g9a607d6b67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GB" sz="1050">
                <a:highlight>
                  <a:srgbClr val="FFFFFF"/>
                </a:highlight>
                <a:latin typeface="Roboto"/>
                <a:ea typeface="Roboto"/>
                <a:cs typeface="Roboto"/>
                <a:sym typeface="Roboto"/>
              </a:rPr>
              <a:t>Oftentimes, we'll start by identifying the </a:t>
            </a:r>
            <a:r>
              <a:rPr i="1" lang="en-GB" sz="1050">
                <a:highlight>
                  <a:srgbClr val="FFFFFF"/>
                </a:highlight>
                <a:latin typeface="Roboto"/>
                <a:ea typeface="Roboto"/>
                <a:cs typeface="Roboto"/>
                <a:sym typeface="Roboto"/>
              </a:rPr>
              <a:t>ideal data</a:t>
            </a:r>
            <a:r>
              <a:rPr lang="en-GB" sz="1050">
                <a:highlight>
                  <a:srgbClr val="FFFFFF"/>
                </a:highlight>
                <a:latin typeface="Roboto"/>
                <a:ea typeface="Roboto"/>
                <a:cs typeface="Roboto"/>
                <a:sym typeface="Roboto"/>
              </a:rPr>
              <a:t> we would want for a project.</a:t>
            </a:r>
            <a:endParaRPr sz="1050">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GB" sz="1050">
                <a:highlight>
                  <a:srgbClr val="FFFFFF"/>
                </a:highlight>
                <a:latin typeface="Roboto"/>
                <a:ea typeface="Roboto"/>
                <a:cs typeface="Roboto"/>
                <a:sym typeface="Roboto"/>
              </a:rPr>
              <a:t>Then, during the data acquisition phase, we'll learn about the limitations on the types of data actually available. We have to decide if these limitations will inhibit our ability to answer our question of interest or if we can work with what we have to find a reasonable and reliable answer.</a:t>
            </a:r>
            <a:endParaRPr sz="1050">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GB" sz="1050">
                <a:highlight>
                  <a:srgbClr val="FFFFFF"/>
                </a:highlight>
                <a:latin typeface="Roboto"/>
                <a:ea typeface="Roboto"/>
                <a:cs typeface="Roboto"/>
                <a:sym typeface="Roboto"/>
              </a:rPr>
              <a:t>This is possibly the hardest step in the data science workflow. At this stage, it's common to realize that the problem you're trying to solve may not be solvable with the information available. The data could be incomplete, non-existant, or unable to meet the criteria necessary to answer your question.</a:t>
            </a:r>
            <a:endParaRPr sz="1050">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GB" sz="1050">
                <a:highlight>
                  <a:srgbClr val="FFFFFF"/>
                </a:highlight>
                <a:latin typeface="Roboto"/>
                <a:ea typeface="Roboto"/>
                <a:cs typeface="Roboto"/>
                <a:sym typeface="Roboto"/>
              </a:rPr>
              <a:t>That said, you now have a better feel for the data that's available and the information they could contain. You can now identify a new, answerable question that ultimately helps you solve or better understand your problem.</a:t>
            </a:r>
            <a:endParaRPr sz="1050">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9a607d6b67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g9a607d6b67_1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50">
                <a:highlight>
                  <a:srgbClr val="FFFFFF"/>
                </a:highlight>
                <a:latin typeface="Roboto"/>
                <a:ea typeface="Roboto"/>
                <a:cs typeface="Roboto"/>
                <a:sym typeface="Roboto"/>
              </a:rPr>
              <a:t>As you can see, the "Prepare" phase of the data science workflow encompasses several steps: the act of reviewing, indexing, and cleaning your data. This normally consumes a great deal of time!</a:t>
            </a:r>
            <a:endParaRPr>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9a607d6b67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9a607d6b67_1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What sort of questions do these statistics allow us to answer about or data set?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9a607d6b67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2" name="Google Shape;812;g9a607d6b67_1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GB" sz="1050">
                <a:highlight>
                  <a:srgbClr val="FFFFFF"/>
                </a:highlight>
                <a:latin typeface="Roboto"/>
                <a:ea typeface="Roboto"/>
                <a:cs typeface="Roboto"/>
                <a:sym typeface="Roboto"/>
              </a:rPr>
              <a:t>What are some other business goals we can support as data scientists for this realty company? What are some values we would like to guess?</a:t>
            </a:r>
            <a:endParaRPr b="1" sz="1050">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GB" sz="1050">
                <a:highlight>
                  <a:srgbClr val="FFFFFF"/>
                </a:highlight>
                <a:latin typeface="Roboto"/>
                <a:ea typeface="Roboto"/>
                <a:cs typeface="Roboto"/>
                <a:sym typeface="Roboto"/>
              </a:rPr>
              <a:t>We'll be spending much of our time in this course on data analysis and predictive modeling.</a:t>
            </a:r>
            <a:endParaRPr sz="1050">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9a607d6b67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2" name="Google Shape;822;g9a607d6b67_1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t/>
            </a:r>
            <a:endParaRPr sz="1050">
              <a:highlight>
                <a:srgbClr val="FFFFFF"/>
              </a:highlight>
              <a:latin typeface="Roboto"/>
              <a:ea typeface="Roboto"/>
              <a:cs typeface="Roboto"/>
              <a:sym typeface="Roboto"/>
            </a:endParaRPr>
          </a:p>
          <a:p>
            <a:pPr indent="0" lvl="0" marL="0" rtl="0" algn="l">
              <a:spcBef>
                <a:spcPts val="0"/>
              </a:spcBef>
              <a:spcAft>
                <a:spcPts val="0"/>
              </a:spcAft>
              <a:buNone/>
            </a:pPr>
            <a:r>
              <a:t/>
            </a:r>
            <a:endParaRPr sz="1800">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t/>
            </a:r>
            <a:endParaRPr sz="1050">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9a607d6b67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g9a607d6b67_1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GB" sz="1050">
                <a:highlight>
                  <a:srgbClr val="FFFFFF"/>
                </a:highlight>
                <a:latin typeface="Roboto"/>
                <a:ea typeface="Roboto"/>
                <a:cs typeface="Roboto"/>
                <a:sym typeface="Roboto"/>
              </a:rPr>
              <a:t>Presentations are a critical part of your analysis. It doesn't matter how brilliant your model is or how illuminating your findings are — without effective communication, your work will not be used.</a:t>
            </a:r>
            <a:endParaRPr sz="1050">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GB" sz="1050">
                <a:highlight>
                  <a:srgbClr val="FFFFFF"/>
                </a:highlight>
                <a:latin typeface="Roboto"/>
                <a:ea typeface="Roboto"/>
                <a:cs typeface="Roboto"/>
                <a:sym typeface="Roboto"/>
              </a:rPr>
              <a:t>When crafting a presentation, always consider your audience and make sure to practice your presentation beforehand. Consider the types of questions people might ask or — better yet — test your presentation on a few people and pay attention to their response. Clarify and refine your presentation accordingly.</a:t>
            </a:r>
            <a:endParaRPr sz="1050">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ccc61bff47_1_13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Before we get on to do some coding (!) we will need to define a few things about Machine Learning.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42" name="Google Shape;842;gccc61bff47_1_1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ccc61bff47_1_4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gccc61bff47_1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9a607d6b67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0" name="Google Shape;850;g9a607d6b67_1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To explain how machine learning works, let’s first consider classical programming. In this case we supply the data and the rules, and the programme returns the solution.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9a607d6b67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7" name="Google Shape;877;g9a607d6b67_1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For example, we set an algorithm multiply by 5 then add 7. When we give the data to the algorithm it will give us the solutions, following the algorithm.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ccc61bff47_1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 name="Google Shape;890;gccc61bff47_1_1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Machine learning on the other hand works the opposite way. We feed the model the data and the solutions and the model will tell us the algorithm. Moving this into real world examples- we could build a model predicting house price based off features such as location, number of bedrooms, size, etc. We would feed into the model houses we already know the price for, as well as the predictive features, and the model will try and find a relationship between them. We can then use this output to predict future house prices.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9a607d6b67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3" name="Google Shape;903;g9a607d6b67_1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So now we know what machine learning is, it is important to understand there are two types. Supervised and unsupervised. For this bootcamp we will only be focussing on supervised learning, but there will be an opportunity for you to learn about unsupervised learning after DS4.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9a607d6b67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0" name="Google Shape;910;g9a607d6b67_1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Essentially, supervised learning works by providing a model a target and a set of predictors (e.g. properties of a house to predict its price). The model will then use this data to find a pattern which we can use for prediction.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9a607d6b67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9" name="Google Shape;919;g9a607d6b67_1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There are two types of supervised model- regression and classification. In regression the model is trying to predict a continuous value (house price, number of users, etc) while a classification model is trying to predict a categorical label (colour, blood type, etc). We will be learning about both methods in DS3.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9a607d6b67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7" name="Google Shape;927;g9a607d6b67_1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Unsupervised learning on the other hand looks to group data together into clusters. For example, trying to identify the best location to place a well. If you know information (features) about the soil over a large area, you can use an unsupervised model to try and predict where the most likely places water will be. As I said, unsupervised models are not part of our teaching curriculum, but there will be an opportunity for you to study them in your own time.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ccc61bff47_1_1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5" name="Google Shape;935;gccc61bff47_1_1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To summarise then, machine learning can be broken down into two paths: supervised and unsupervised. We will only be looking at supervised models in this course.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cbf56353d6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9" name="Google Shape;959;gcbf56353d6_0_11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9a607d6b67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6" name="Google Shape;966;g9a607d6b67_1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ccc61bff47_1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ccc61bff47_1_104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ccc61bff47_1_14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sz="1050">
                <a:highlight>
                  <a:schemeClr val="lt1"/>
                </a:highlight>
                <a:latin typeface="Roboto"/>
                <a:ea typeface="Roboto"/>
                <a:cs typeface="Roboto"/>
                <a:sym typeface="Roboto"/>
              </a:rPr>
              <a:t>Regardless of whether it's supervised or unsupervised, the underlying engine driving a machine learning model is an algorithm. These algorithms are used to help identify trends, represent said trends, and explain the overall variance of the data.</a:t>
            </a:r>
            <a:endParaRPr/>
          </a:p>
        </p:txBody>
      </p:sp>
      <p:sp>
        <p:nvSpPr>
          <p:cNvPr id="978" name="Google Shape;978;gccc61bff47_1_1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9a607d6b67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6" name="Google Shape;986;g9a607d6b67_1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GB"/>
              <a:t>Algorithms allow us to solve problems by following sequence of steps to reach the solution. It needs not be logical or mathematical. It is the way computers are able to solve problems. When we writ rules for a computer to solve problems, we are writing algorithms. The example we gave earlier for classical programming is an algorithm.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9a607d6b67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4" name="Google Shape;994;g9a607d6b67_1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GB"/>
              <a:t>This is a simple straight line equation. But if input that formula into the computer, it throws an error because it is not written algorithmically. However, to make the computer solve problems using that equation, we use the rules on the left. Understanding algorithm would be essential for your coding journey.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cbf56353d6_0_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5" name="Google Shape;1005;gcbf56353d6_0_119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9a607d6b67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2" name="Google Shape;1012;g9a607d6b67_1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GB"/>
              <a:t>Answer:</a:t>
            </a:r>
            <a:endParaRPr/>
          </a:p>
          <a:p>
            <a:pPr indent="0" lvl="0" marL="0" rtl="0" algn="l">
              <a:spcBef>
                <a:spcPts val="0"/>
              </a:spcBef>
              <a:spcAft>
                <a:spcPts val="0"/>
              </a:spcAft>
              <a:buClr>
                <a:schemeClr val="dk1"/>
              </a:buClr>
              <a:buSzPts val="1200"/>
              <a:buFont typeface="Calibri"/>
              <a:buNone/>
            </a:pPr>
            <a:r>
              <a:rPr lang="en-GB"/>
              <a:t>Price = 114*sq_footage + 10000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cbf56353d6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4" name="Google Shape;1024;gcbf56353d6_0_120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ccc61bff47_1_1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1" name="Google Shape;1031;gccc61bff47_1_17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99691cabb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99691cabb6_0_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ccc61bff47_1_11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Before we begin we should ask ourselves the question, what is data science? Does anyone have any ideas?</a:t>
            </a:r>
            <a:endParaRPr/>
          </a:p>
        </p:txBody>
      </p:sp>
      <p:sp>
        <p:nvSpPr>
          <p:cNvPr id="672" name="Google Shape;672;gccc61bff47_1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99691cabb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g99691cabb6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A data analyst is a subset of a data scientist, so while you are working with data you can consider yourself as one. There are many skills you will need, most of which you will be shown throughout this bootcamp.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ccc61bff47_1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ccc61bff47_1_1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Another way to think of data science is that it is the intersection of maths, business and computer science. To be successful in this field you will need to be able to demonstrate all 3.</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9a607d6b6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0" name="Google Shape;700;g9a607d6b67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In break out rooms (5 minutes) discuss and feedback any products or services you know that make use of data science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9a607d6b67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g9a607d6b67_1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100">
                <a:highlight>
                  <a:srgbClr val="FFFFFF"/>
                </a:highlight>
                <a:latin typeface="Roboto"/>
                <a:ea typeface="Roboto"/>
                <a:cs typeface="Roboto"/>
                <a:sym typeface="Roboto"/>
              </a:rPr>
              <a:t>Here’s some examples I came up with:</a:t>
            </a:r>
            <a:endParaRPr sz="1100">
              <a:highlight>
                <a:srgbClr val="FFFFFF"/>
              </a:highlight>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GB" sz="1100">
                <a:highlight>
                  <a:srgbClr val="FFFFFF"/>
                </a:highlight>
                <a:latin typeface="Roboto"/>
                <a:ea typeface="Roboto"/>
                <a:cs typeface="Roboto"/>
                <a:sym typeface="Roboto"/>
              </a:rPr>
              <a:t>Providing movie recommendations on Netflix.</a:t>
            </a:r>
            <a:endParaRPr sz="1100">
              <a:highlight>
                <a:srgbClr val="FFFFFF"/>
              </a:highlight>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GB" sz="1100">
                <a:highlight>
                  <a:srgbClr val="FFFFFF"/>
                </a:highlight>
                <a:latin typeface="Roboto"/>
                <a:ea typeface="Roboto"/>
                <a:cs typeface="Roboto"/>
                <a:sym typeface="Roboto"/>
              </a:rPr>
              <a:t>Making product suggestions on Amazon.</a:t>
            </a:r>
            <a:endParaRPr sz="1100">
              <a:highlight>
                <a:srgbClr val="FFFFFF"/>
              </a:highlight>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GB" sz="1100">
                <a:highlight>
                  <a:srgbClr val="FFFFFF"/>
                </a:highlight>
                <a:latin typeface="Roboto"/>
                <a:ea typeface="Roboto"/>
                <a:cs typeface="Roboto"/>
                <a:sym typeface="Roboto"/>
              </a:rPr>
              <a:t>Developing self-driving cars</a:t>
            </a:r>
            <a:endParaRPr sz="1100">
              <a:highlight>
                <a:srgbClr val="FFFFFF"/>
              </a:highlight>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GB" sz="1100">
                <a:highlight>
                  <a:srgbClr val="FFFFFF"/>
                </a:highlight>
                <a:latin typeface="Roboto"/>
                <a:ea typeface="Roboto"/>
                <a:cs typeface="Roboto"/>
                <a:sym typeface="Roboto"/>
              </a:rPr>
              <a:t>Trading stocks on the stock-market at high frequency</a:t>
            </a:r>
            <a:endParaRPr sz="1100">
              <a:highlight>
                <a:srgbClr val="FFFFFF"/>
              </a:highlight>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GB" sz="1100">
                <a:highlight>
                  <a:srgbClr val="FFFFFF"/>
                </a:highlight>
                <a:latin typeface="Roboto"/>
                <a:ea typeface="Roboto"/>
                <a:cs typeface="Roboto"/>
                <a:sym typeface="Roboto"/>
              </a:rPr>
              <a:t>Returning auto-translate and search results on Google</a:t>
            </a: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38.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39.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 Id="rId3" Type="http://schemas.openxmlformats.org/officeDocument/2006/relationships/image" Target="../media/image4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4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gif"/><Relationship Id="rId3" Type="http://schemas.openxmlformats.org/officeDocument/2006/relationships/image" Target="../media/image13.png"/><Relationship Id="rId4" Type="http://schemas.openxmlformats.org/officeDocument/2006/relationships/image" Target="../media/image4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image" Target="../media/image2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1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5.png"/><Relationship Id="rId4" Type="http://schemas.openxmlformats.org/officeDocument/2006/relationships/image" Target="../media/image2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2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1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gif"/></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4.png"/><Relationship Id="rId4" Type="http://schemas.openxmlformats.org/officeDocument/2006/relationships/image" Target="../media/image2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3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3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3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12" name="Shape 12"/>
        <p:cNvGrpSpPr/>
        <p:nvPr/>
      </p:nvGrpSpPr>
      <p:grpSpPr>
        <a:xfrm>
          <a:off x="0" y="0"/>
          <a:ext cx="0" cy="0"/>
          <a:chOff x="0" y="0"/>
          <a:chExt cx="0" cy="0"/>
        </a:xfrm>
      </p:grpSpPr>
      <p:sp>
        <p:nvSpPr>
          <p:cNvPr id="13" name="Google Shape;13;p2"/>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rgbClr val="24245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 name="Google Shape;14;p2"/>
          <p:cNvSpPr txBox="1"/>
          <p:nvPr>
            <p:ph type="title"/>
          </p:nvPr>
        </p:nvSpPr>
        <p:spPr>
          <a:xfrm>
            <a:off x="795300" y="219475"/>
            <a:ext cx="8060100" cy="4788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6264D"/>
              </a:buClr>
              <a:buSzPts val="2700"/>
              <a:buFont typeface="Times New Roman"/>
              <a:buNone/>
              <a:defRPr i="0" sz="2700" u="none" cap="none" strike="noStrike">
                <a:solidFill>
                  <a:srgbClr val="16264D"/>
                </a:solidFill>
                <a:latin typeface="Times New Roman"/>
                <a:ea typeface="Times New Roman"/>
                <a:cs typeface="Times New Roman"/>
                <a:sym typeface="Times New Roman"/>
              </a:defRPr>
            </a:lvl1pPr>
            <a:lvl2pPr lvl="1" rtl="0">
              <a:spcBef>
                <a:spcPts val="0"/>
              </a:spcBef>
              <a:spcAft>
                <a:spcPts val="0"/>
              </a:spcAft>
              <a:buClr>
                <a:schemeClr val="dk1"/>
              </a:buClr>
              <a:buSzPts val="2400"/>
              <a:buFont typeface="Arial"/>
              <a:buNone/>
              <a:defRPr sz="2400">
                <a:solidFill>
                  <a:schemeClr val="dk1"/>
                </a:solidFill>
              </a:defRPr>
            </a:lvl2pPr>
            <a:lvl3pPr lvl="2" rtl="0">
              <a:spcBef>
                <a:spcPts val="0"/>
              </a:spcBef>
              <a:spcAft>
                <a:spcPts val="0"/>
              </a:spcAft>
              <a:buClr>
                <a:schemeClr val="dk1"/>
              </a:buClr>
              <a:buSzPts val="2400"/>
              <a:buFont typeface="Arial"/>
              <a:buNone/>
              <a:defRPr sz="2400">
                <a:solidFill>
                  <a:schemeClr val="dk1"/>
                </a:solidFill>
              </a:defRPr>
            </a:lvl3pPr>
            <a:lvl4pPr lvl="3" rtl="0">
              <a:spcBef>
                <a:spcPts val="0"/>
              </a:spcBef>
              <a:spcAft>
                <a:spcPts val="0"/>
              </a:spcAft>
              <a:buClr>
                <a:schemeClr val="dk1"/>
              </a:buClr>
              <a:buSzPts val="2400"/>
              <a:buFont typeface="Arial"/>
              <a:buNone/>
              <a:defRPr sz="2400">
                <a:solidFill>
                  <a:schemeClr val="dk1"/>
                </a:solidFill>
              </a:defRPr>
            </a:lvl4pPr>
            <a:lvl5pPr lvl="4" rtl="0">
              <a:spcBef>
                <a:spcPts val="0"/>
              </a:spcBef>
              <a:spcAft>
                <a:spcPts val="0"/>
              </a:spcAft>
              <a:buClr>
                <a:schemeClr val="dk1"/>
              </a:buClr>
              <a:buSzPts val="2400"/>
              <a:buFont typeface="Arial"/>
              <a:buNone/>
              <a:defRPr sz="2400">
                <a:solidFill>
                  <a:schemeClr val="dk1"/>
                </a:solidFill>
              </a:defRPr>
            </a:lvl5pPr>
            <a:lvl6pPr lvl="5" rtl="0">
              <a:spcBef>
                <a:spcPts val="0"/>
              </a:spcBef>
              <a:spcAft>
                <a:spcPts val="0"/>
              </a:spcAft>
              <a:buClr>
                <a:schemeClr val="dk1"/>
              </a:buClr>
              <a:buSzPts val="2400"/>
              <a:buFont typeface="Arial"/>
              <a:buNone/>
              <a:defRPr sz="2400">
                <a:solidFill>
                  <a:schemeClr val="dk1"/>
                </a:solidFill>
              </a:defRPr>
            </a:lvl6pPr>
            <a:lvl7pPr lvl="6" rtl="0">
              <a:spcBef>
                <a:spcPts val="0"/>
              </a:spcBef>
              <a:spcAft>
                <a:spcPts val="0"/>
              </a:spcAft>
              <a:buClr>
                <a:schemeClr val="dk1"/>
              </a:buClr>
              <a:buSzPts val="2400"/>
              <a:buFont typeface="Arial"/>
              <a:buNone/>
              <a:defRPr sz="2400">
                <a:solidFill>
                  <a:schemeClr val="dk1"/>
                </a:solidFill>
              </a:defRPr>
            </a:lvl7pPr>
            <a:lvl8pPr lvl="7" rtl="0">
              <a:spcBef>
                <a:spcPts val="0"/>
              </a:spcBef>
              <a:spcAft>
                <a:spcPts val="0"/>
              </a:spcAft>
              <a:buClr>
                <a:schemeClr val="dk1"/>
              </a:buClr>
              <a:buSzPts val="2400"/>
              <a:buFont typeface="Arial"/>
              <a:buNone/>
              <a:defRPr sz="2400">
                <a:solidFill>
                  <a:schemeClr val="dk1"/>
                </a:solidFill>
              </a:defRPr>
            </a:lvl8pPr>
            <a:lvl9pPr lvl="8" rtl="0">
              <a:spcBef>
                <a:spcPts val="0"/>
              </a:spcBef>
              <a:spcAft>
                <a:spcPts val="0"/>
              </a:spcAft>
              <a:buClr>
                <a:schemeClr val="dk1"/>
              </a:buClr>
              <a:buSzPts val="2400"/>
              <a:buFont typeface="Arial"/>
              <a:buNone/>
              <a:defRPr sz="2400">
                <a:solidFill>
                  <a:schemeClr val="dk1"/>
                </a:solidFill>
              </a:defRPr>
            </a:lvl9pPr>
          </a:lstStyle>
          <a:p/>
        </p:txBody>
      </p:sp>
    </p:spTree>
  </p:cSld>
  <p:clrMapOvr>
    <a:masterClrMapping/>
  </p:clrMapOvr>
  <p:extLst>
    <p:ext uri="{DCECCB84-F9BA-43D5-87BE-67443E8EF086}">
      <p15:sldGuideLst>
        <p15:guide id="1" pos="5578">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1" showMasterSp="0">
  <p:cSld name="6_Title Slide">
    <p:bg>
      <p:bgPr>
        <a:solidFill>
          <a:srgbClr val="4D61F4"/>
        </a:solidFill>
      </p:bgPr>
    </p:bg>
    <p:spTree>
      <p:nvGrpSpPr>
        <p:cNvPr id="41" name="Shape 41"/>
        <p:cNvGrpSpPr/>
        <p:nvPr/>
      </p:nvGrpSpPr>
      <p:grpSpPr>
        <a:xfrm>
          <a:off x="0" y="0"/>
          <a:ext cx="0" cy="0"/>
          <a:chOff x="0" y="0"/>
          <a:chExt cx="0" cy="0"/>
        </a:xfrm>
      </p:grpSpPr>
      <p:sp>
        <p:nvSpPr>
          <p:cNvPr id="42" name="Google Shape;42;p11"/>
          <p:cNvSpPr/>
          <p:nvPr/>
        </p:nvSpPr>
        <p:spPr>
          <a:xfrm>
            <a:off x="4000780" y="281295"/>
            <a:ext cx="1143935" cy="189902"/>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 name="Google Shape;43;p11"/>
          <p:cNvPicPr preferRelativeResize="0"/>
          <p:nvPr/>
        </p:nvPicPr>
        <p:blipFill rotWithShape="1">
          <a:blip r:embed="rId2">
            <a:alphaModFix/>
          </a:blip>
          <a:srcRect b="319" l="43152" r="0" t="23652"/>
          <a:stretch/>
        </p:blipFill>
        <p:spPr>
          <a:xfrm>
            <a:off x="-1" y="0"/>
            <a:ext cx="3468781" cy="3543300"/>
          </a:xfrm>
          <a:prstGeom prst="rect">
            <a:avLst/>
          </a:prstGeom>
          <a:noFill/>
          <a:ln>
            <a:noFill/>
          </a:ln>
        </p:spPr>
      </p:pic>
      <p:sp>
        <p:nvSpPr>
          <p:cNvPr id="44" name="Google Shape;44;p11"/>
          <p:cNvSpPr txBox="1"/>
          <p:nvPr>
            <p:ph type="title"/>
          </p:nvPr>
        </p:nvSpPr>
        <p:spPr>
          <a:xfrm>
            <a:off x="2073488" y="1911263"/>
            <a:ext cx="4997100" cy="1320900"/>
          </a:xfrm>
          <a:prstGeom prst="rect">
            <a:avLst/>
          </a:prstGeom>
          <a:noFill/>
          <a:ln>
            <a:noFill/>
          </a:ln>
        </p:spPr>
        <p:txBody>
          <a:bodyPr anchorCtr="0" anchor="ctr" bIns="68575" lIns="68575" spcFirstLastPara="1" rIns="68575" wrap="square" tIns="68575">
            <a:noAutofit/>
          </a:bodyPr>
          <a:lstStyle>
            <a:lvl1pPr lvl="0" marR="0" rtl="0" algn="ctr">
              <a:lnSpc>
                <a:spcPct val="80000"/>
              </a:lnSpc>
              <a:spcBef>
                <a:spcPts val="0"/>
              </a:spcBef>
              <a:spcAft>
                <a:spcPts val="0"/>
              </a:spcAft>
              <a:buClr>
                <a:schemeClr val="lt2"/>
              </a:buClr>
              <a:buSzPts val="4500"/>
              <a:buNone/>
              <a:defRPr sz="4600">
                <a:solidFill>
                  <a:schemeClr val="lt2"/>
                </a:solidFill>
                <a:latin typeface="Times New Roman"/>
                <a:ea typeface="Times New Roman"/>
                <a:cs typeface="Times New Roman"/>
                <a:sym typeface="Times New Roman"/>
              </a:defRPr>
            </a:lvl1pPr>
            <a:lvl2pPr lvl="1" rtl="0" algn="l">
              <a:lnSpc>
                <a:spcPct val="90000"/>
              </a:lnSpc>
              <a:spcBef>
                <a:spcPts val="0"/>
              </a:spcBef>
              <a:spcAft>
                <a:spcPts val="0"/>
              </a:spcAft>
              <a:buSzPts val="1100"/>
              <a:buNone/>
              <a:defRPr sz="1100">
                <a:latin typeface="Times New Roman"/>
                <a:ea typeface="Times New Roman"/>
                <a:cs typeface="Times New Roman"/>
                <a:sym typeface="Times New Roman"/>
              </a:defRPr>
            </a:lvl2pPr>
            <a:lvl3pPr lvl="2" rtl="0" algn="l">
              <a:lnSpc>
                <a:spcPct val="90000"/>
              </a:lnSpc>
              <a:spcBef>
                <a:spcPts val="0"/>
              </a:spcBef>
              <a:spcAft>
                <a:spcPts val="0"/>
              </a:spcAft>
              <a:buSzPts val="1100"/>
              <a:buNone/>
              <a:defRPr sz="1100">
                <a:latin typeface="Times New Roman"/>
                <a:ea typeface="Times New Roman"/>
                <a:cs typeface="Times New Roman"/>
                <a:sym typeface="Times New Roman"/>
              </a:defRPr>
            </a:lvl3pPr>
            <a:lvl4pPr lvl="3" rtl="0" algn="l">
              <a:lnSpc>
                <a:spcPct val="90000"/>
              </a:lnSpc>
              <a:spcBef>
                <a:spcPts val="0"/>
              </a:spcBef>
              <a:spcAft>
                <a:spcPts val="0"/>
              </a:spcAft>
              <a:buSzPts val="1100"/>
              <a:buNone/>
              <a:defRPr sz="1100">
                <a:latin typeface="Times New Roman"/>
                <a:ea typeface="Times New Roman"/>
                <a:cs typeface="Times New Roman"/>
                <a:sym typeface="Times New Roman"/>
              </a:defRPr>
            </a:lvl4pPr>
            <a:lvl5pPr lvl="4" rtl="0" algn="l">
              <a:lnSpc>
                <a:spcPct val="90000"/>
              </a:lnSpc>
              <a:spcBef>
                <a:spcPts val="0"/>
              </a:spcBef>
              <a:spcAft>
                <a:spcPts val="0"/>
              </a:spcAft>
              <a:buSzPts val="1100"/>
              <a:buNone/>
              <a:defRPr sz="1100">
                <a:latin typeface="Times New Roman"/>
                <a:ea typeface="Times New Roman"/>
                <a:cs typeface="Times New Roman"/>
                <a:sym typeface="Times New Roman"/>
              </a:defRPr>
            </a:lvl5pPr>
            <a:lvl6pPr lvl="5" rtl="0" algn="l">
              <a:lnSpc>
                <a:spcPct val="90000"/>
              </a:lnSpc>
              <a:spcBef>
                <a:spcPts val="0"/>
              </a:spcBef>
              <a:spcAft>
                <a:spcPts val="0"/>
              </a:spcAft>
              <a:buSzPts val="1100"/>
              <a:buNone/>
              <a:defRPr sz="1100">
                <a:latin typeface="Times New Roman"/>
                <a:ea typeface="Times New Roman"/>
                <a:cs typeface="Times New Roman"/>
                <a:sym typeface="Times New Roman"/>
              </a:defRPr>
            </a:lvl6pPr>
            <a:lvl7pPr lvl="6" rtl="0" algn="l">
              <a:lnSpc>
                <a:spcPct val="90000"/>
              </a:lnSpc>
              <a:spcBef>
                <a:spcPts val="0"/>
              </a:spcBef>
              <a:spcAft>
                <a:spcPts val="0"/>
              </a:spcAft>
              <a:buSzPts val="1100"/>
              <a:buNone/>
              <a:defRPr sz="1100">
                <a:latin typeface="Times New Roman"/>
                <a:ea typeface="Times New Roman"/>
                <a:cs typeface="Times New Roman"/>
                <a:sym typeface="Times New Roman"/>
              </a:defRPr>
            </a:lvl7pPr>
            <a:lvl8pPr lvl="7" rtl="0" algn="l">
              <a:lnSpc>
                <a:spcPct val="90000"/>
              </a:lnSpc>
              <a:spcBef>
                <a:spcPts val="0"/>
              </a:spcBef>
              <a:spcAft>
                <a:spcPts val="0"/>
              </a:spcAft>
              <a:buSzPts val="1100"/>
              <a:buNone/>
              <a:defRPr sz="1100">
                <a:latin typeface="Times New Roman"/>
                <a:ea typeface="Times New Roman"/>
                <a:cs typeface="Times New Roman"/>
                <a:sym typeface="Times New Roman"/>
              </a:defRPr>
            </a:lvl8pPr>
            <a:lvl9pPr lvl="8" rtl="0" algn="l">
              <a:lnSpc>
                <a:spcPct val="90000"/>
              </a:lnSpc>
              <a:spcBef>
                <a:spcPts val="0"/>
              </a:spcBef>
              <a:spcAft>
                <a:spcPts val="0"/>
              </a:spcAft>
              <a:buSzPts val="1100"/>
              <a:buNone/>
              <a:defRPr sz="1100">
                <a:latin typeface="Times New Roman"/>
                <a:ea typeface="Times New Roman"/>
                <a:cs typeface="Times New Roman"/>
                <a:sym typeface="Times New Roman"/>
              </a:defRPr>
            </a:lvl9pPr>
          </a:lstStyle>
          <a:p/>
        </p:txBody>
      </p:sp>
      <p:sp>
        <p:nvSpPr>
          <p:cNvPr id="45" name="Google Shape;45;p11"/>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sz="700">
                <a:solidFill>
                  <a:schemeClr val="accent6"/>
                </a:solidFill>
              </a:defRPr>
            </a:lvl1pPr>
            <a:lvl2pPr lvl="1" rtl="0" algn="l">
              <a:lnSpc>
                <a:spcPct val="100000"/>
              </a:lnSpc>
              <a:spcBef>
                <a:spcPts val="1200"/>
              </a:spcBef>
              <a:spcAft>
                <a:spcPts val="0"/>
              </a:spcAft>
              <a:buSzPts val="1200"/>
              <a:buNone/>
              <a:defRPr sz="1100"/>
            </a:lvl2pPr>
            <a:lvl3pPr lvl="2" rtl="0" algn="l">
              <a:lnSpc>
                <a:spcPct val="100000"/>
              </a:lnSpc>
              <a:spcBef>
                <a:spcPts val="1200"/>
              </a:spcBef>
              <a:spcAft>
                <a:spcPts val="0"/>
              </a:spcAft>
              <a:buSzPts val="1200"/>
              <a:buNone/>
              <a:defRPr sz="1100"/>
            </a:lvl3pPr>
            <a:lvl4pPr lvl="3" rtl="0" algn="l">
              <a:lnSpc>
                <a:spcPct val="100000"/>
              </a:lnSpc>
              <a:spcBef>
                <a:spcPts val="1200"/>
              </a:spcBef>
              <a:spcAft>
                <a:spcPts val="0"/>
              </a:spcAft>
              <a:buSzPts val="1200"/>
              <a:buNone/>
              <a:defRPr sz="1100"/>
            </a:lvl4pPr>
            <a:lvl5pPr lvl="4" rtl="0" algn="l">
              <a:lnSpc>
                <a:spcPct val="100000"/>
              </a:lnSpc>
              <a:spcBef>
                <a:spcPts val="1200"/>
              </a:spcBef>
              <a:spcAft>
                <a:spcPts val="0"/>
              </a:spcAft>
              <a:buSzPts val="1200"/>
              <a:buNone/>
              <a:defRPr sz="1100"/>
            </a:lvl5pPr>
            <a:lvl6pPr lvl="5" rtl="0" algn="l">
              <a:lnSpc>
                <a:spcPct val="100000"/>
              </a:lnSpc>
              <a:spcBef>
                <a:spcPts val="1200"/>
              </a:spcBef>
              <a:spcAft>
                <a:spcPts val="0"/>
              </a:spcAft>
              <a:buSzPts val="1200"/>
              <a:buNone/>
              <a:defRPr sz="1100"/>
            </a:lvl6pPr>
            <a:lvl7pPr lvl="6" rtl="0" algn="l">
              <a:lnSpc>
                <a:spcPct val="100000"/>
              </a:lnSpc>
              <a:spcBef>
                <a:spcPts val="1200"/>
              </a:spcBef>
              <a:spcAft>
                <a:spcPts val="0"/>
              </a:spcAft>
              <a:buSzPts val="1200"/>
              <a:buNone/>
              <a:defRPr sz="1100"/>
            </a:lvl7pPr>
            <a:lvl8pPr lvl="7" rtl="0" algn="l">
              <a:lnSpc>
                <a:spcPct val="100000"/>
              </a:lnSpc>
              <a:spcBef>
                <a:spcPts val="1200"/>
              </a:spcBef>
              <a:spcAft>
                <a:spcPts val="0"/>
              </a:spcAft>
              <a:buSzPts val="1200"/>
              <a:buNone/>
              <a:defRPr sz="1100"/>
            </a:lvl8pPr>
            <a:lvl9pPr lvl="8" rtl="0" algn="l">
              <a:lnSpc>
                <a:spcPct val="100000"/>
              </a:lnSpc>
              <a:spcBef>
                <a:spcPts val="1200"/>
              </a:spcBef>
              <a:spcAft>
                <a:spcPts val="1200"/>
              </a:spcAft>
              <a:buSzPts val="1200"/>
              <a:buNone/>
              <a:defRPr sz="1100"/>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spTree>
      <p:nvGrpSpPr>
        <p:cNvPr id="606" name="Shape 606"/>
        <p:cNvGrpSpPr/>
        <p:nvPr/>
      </p:nvGrpSpPr>
      <p:grpSpPr>
        <a:xfrm>
          <a:off x="0" y="0"/>
          <a:ext cx="0" cy="0"/>
          <a:chOff x="0" y="0"/>
          <a:chExt cx="0" cy="0"/>
        </a:xfrm>
      </p:grpSpPr>
      <p:sp>
        <p:nvSpPr>
          <p:cNvPr id="607" name="Google Shape;607;p103"/>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2">
  <p:cSld name="Main point_1">
    <p:spTree>
      <p:nvGrpSpPr>
        <p:cNvPr id="608" name="Shape 608"/>
        <p:cNvGrpSpPr/>
        <p:nvPr/>
      </p:nvGrpSpPr>
      <p:grpSpPr>
        <a:xfrm>
          <a:off x="0" y="0"/>
          <a:ext cx="0" cy="0"/>
          <a:chOff x="0" y="0"/>
          <a:chExt cx="0" cy="0"/>
        </a:xfrm>
      </p:grpSpPr>
      <p:sp>
        <p:nvSpPr>
          <p:cNvPr id="609" name="Google Shape;609;p104"/>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610" name="Google Shape;610;p104"/>
          <p:cNvPicPr preferRelativeResize="0"/>
          <p:nvPr/>
        </p:nvPicPr>
        <p:blipFill rotWithShape="1">
          <a:blip r:embed="rId2">
            <a:alphaModFix/>
          </a:blip>
          <a:srcRect b="-3466" l="20156" r="12316" t="70002"/>
          <a:stretch/>
        </p:blipFill>
        <p:spPr>
          <a:xfrm>
            <a:off x="0" y="0"/>
            <a:ext cx="9143999" cy="1766776"/>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1" showMasterSp="0">
  <p:cSld name="6_Title Slide">
    <p:bg>
      <p:bgPr>
        <a:solidFill>
          <a:srgbClr val="4D61F4"/>
        </a:solidFill>
      </p:bgPr>
    </p:bg>
    <p:spTree>
      <p:nvGrpSpPr>
        <p:cNvPr id="611" name="Shape 611"/>
        <p:cNvGrpSpPr/>
        <p:nvPr/>
      </p:nvGrpSpPr>
      <p:grpSpPr>
        <a:xfrm>
          <a:off x="0" y="0"/>
          <a:ext cx="0" cy="0"/>
          <a:chOff x="0" y="0"/>
          <a:chExt cx="0" cy="0"/>
        </a:xfrm>
      </p:grpSpPr>
      <p:sp>
        <p:nvSpPr>
          <p:cNvPr id="612" name="Google Shape;612;p105"/>
          <p:cNvSpPr/>
          <p:nvPr/>
        </p:nvSpPr>
        <p:spPr>
          <a:xfrm>
            <a:off x="4000780" y="281295"/>
            <a:ext cx="1143935" cy="189902"/>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3" name="Google Shape;613;p105"/>
          <p:cNvPicPr preferRelativeResize="0"/>
          <p:nvPr/>
        </p:nvPicPr>
        <p:blipFill rotWithShape="1">
          <a:blip r:embed="rId2">
            <a:alphaModFix/>
          </a:blip>
          <a:srcRect b="319" l="43152" r="0" t="23652"/>
          <a:stretch/>
        </p:blipFill>
        <p:spPr>
          <a:xfrm>
            <a:off x="-1" y="0"/>
            <a:ext cx="3468781" cy="3543300"/>
          </a:xfrm>
          <a:prstGeom prst="rect">
            <a:avLst/>
          </a:prstGeom>
          <a:noFill/>
          <a:ln>
            <a:noFill/>
          </a:ln>
        </p:spPr>
      </p:pic>
      <p:sp>
        <p:nvSpPr>
          <p:cNvPr id="614" name="Google Shape;614;p105"/>
          <p:cNvSpPr txBox="1"/>
          <p:nvPr>
            <p:ph type="title"/>
          </p:nvPr>
        </p:nvSpPr>
        <p:spPr>
          <a:xfrm>
            <a:off x="2093619" y="1901198"/>
            <a:ext cx="4997100" cy="1320900"/>
          </a:xfrm>
          <a:prstGeom prst="rect">
            <a:avLst/>
          </a:prstGeom>
          <a:noFill/>
          <a:ln>
            <a:noFill/>
          </a:ln>
        </p:spPr>
        <p:txBody>
          <a:bodyPr anchorCtr="0" anchor="ctr" bIns="68575" lIns="68575" spcFirstLastPara="1" rIns="68575" wrap="square" tIns="68575">
            <a:noAutofit/>
          </a:bodyPr>
          <a:lstStyle>
            <a:lvl1pPr indent="0" lvl="0" marL="0" marR="0" rtl="0" algn="ctr">
              <a:lnSpc>
                <a:spcPct val="100000"/>
              </a:lnSpc>
              <a:spcBef>
                <a:spcPts val="0"/>
              </a:spcBef>
              <a:spcAft>
                <a:spcPts val="0"/>
              </a:spcAft>
              <a:buClr>
                <a:schemeClr val="accent2"/>
              </a:buClr>
              <a:buSzPts val="4600"/>
              <a:buFont typeface="Times New Roman"/>
              <a:buNone/>
              <a:defRPr sz="4600">
                <a:solidFill>
                  <a:schemeClr val="accent2"/>
                </a:solidFill>
                <a:latin typeface="Times New Roman"/>
                <a:ea typeface="Times New Roman"/>
                <a:cs typeface="Times New Roman"/>
                <a:sym typeface="Times New Roman"/>
              </a:defRPr>
            </a:lvl1pPr>
            <a:lvl2pPr lvl="1" rtl="0" algn="l">
              <a:lnSpc>
                <a:spcPct val="90000"/>
              </a:lnSpc>
              <a:spcBef>
                <a:spcPts val="0"/>
              </a:spcBef>
              <a:spcAft>
                <a:spcPts val="0"/>
              </a:spcAft>
              <a:buSzPts val="1100"/>
              <a:buNone/>
              <a:defRPr sz="1100">
                <a:latin typeface="Times New Roman"/>
                <a:ea typeface="Times New Roman"/>
                <a:cs typeface="Times New Roman"/>
                <a:sym typeface="Times New Roman"/>
              </a:defRPr>
            </a:lvl2pPr>
            <a:lvl3pPr lvl="2" rtl="0" algn="l">
              <a:lnSpc>
                <a:spcPct val="90000"/>
              </a:lnSpc>
              <a:spcBef>
                <a:spcPts val="0"/>
              </a:spcBef>
              <a:spcAft>
                <a:spcPts val="0"/>
              </a:spcAft>
              <a:buSzPts val="1100"/>
              <a:buNone/>
              <a:defRPr sz="1100">
                <a:latin typeface="Times New Roman"/>
                <a:ea typeface="Times New Roman"/>
                <a:cs typeface="Times New Roman"/>
                <a:sym typeface="Times New Roman"/>
              </a:defRPr>
            </a:lvl3pPr>
            <a:lvl4pPr lvl="3" rtl="0" algn="l">
              <a:lnSpc>
                <a:spcPct val="90000"/>
              </a:lnSpc>
              <a:spcBef>
                <a:spcPts val="0"/>
              </a:spcBef>
              <a:spcAft>
                <a:spcPts val="0"/>
              </a:spcAft>
              <a:buSzPts val="1100"/>
              <a:buNone/>
              <a:defRPr sz="1100">
                <a:latin typeface="Times New Roman"/>
                <a:ea typeface="Times New Roman"/>
                <a:cs typeface="Times New Roman"/>
                <a:sym typeface="Times New Roman"/>
              </a:defRPr>
            </a:lvl4pPr>
            <a:lvl5pPr lvl="4" rtl="0" algn="l">
              <a:lnSpc>
                <a:spcPct val="90000"/>
              </a:lnSpc>
              <a:spcBef>
                <a:spcPts val="0"/>
              </a:spcBef>
              <a:spcAft>
                <a:spcPts val="0"/>
              </a:spcAft>
              <a:buSzPts val="1100"/>
              <a:buNone/>
              <a:defRPr sz="1100">
                <a:latin typeface="Times New Roman"/>
                <a:ea typeface="Times New Roman"/>
                <a:cs typeface="Times New Roman"/>
                <a:sym typeface="Times New Roman"/>
              </a:defRPr>
            </a:lvl5pPr>
            <a:lvl6pPr lvl="5" rtl="0" algn="l">
              <a:lnSpc>
                <a:spcPct val="90000"/>
              </a:lnSpc>
              <a:spcBef>
                <a:spcPts val="0"/>
              </a:spcBef>
              <a:spcAft>
                <a:spcPts val="0"/>
              </a:spcAft>
              <a:buSzPts val="1100"/>
              <a:buNone/>
              <a:defRPr sz="1100">
                <a:latin typeface="Times New Roman"/>
                <a:ea typeface="Times New Roman"/>
                <a:cs typeface="Times New Roman"/>
                <a:sym typeface="Times New Roman"/>
              </a:defRPr>
            </a:lvl6pPr>
            <a:lvl7pPr lvl="6" rtl="0" algn="l">
              <a:lnSpc>
                <a:spcPct val="90000"/>
              </a:lnSpc>
              <a:spcBef>
                <a:spcPts val="0"/>
              </a:spcBef>
              <a:spcAft>
                <a:spcPts val="0"/>
              </a:spcAft>
              <a:buSzPts val="1100"/>
              <a:buNone/>
              <a:defRPr sz="1100">
                <a:latin typeface="Times New Roman"/>
                <a:ea typeface="Times New Roman"/>
                <a:cs typeface="Times New Roman"/>
                <a:sym typeface="Times New Roman"/>
              </a:defRPr>
            </a:lvl7pPr>
            <a:lvl8pPr lvl="7" rtl="0" algn="l">
              <a:lnSpc>
                <a:spcPct val="90000"/>
              </a:lnSpc>
              <a:spcBef>
                <a:spcPts val="0"/>
              </a:spcBef>
              <a:spcAft>
                <a:spcPts val="0"/>
              </a:spcAft>
              <a:buSzPts val="1100"/>
              <a:buNone/>
              <a:defRPr sz="1100">
                <a:latin typeface="Times New Roman"/>
                <a:ea typeface="Times New Roman"/>
                <a:cs typeface="Times New Roman"/>
                <a:sym typeface="Times New Roman"/>
              </a:defRPr>
            </a:lvl8pPr>
            <a:lvl9pPr lvl="8" rtl="0" algn="l">
              <a:lnSpc>
                <a:spcPct val="90000"/>
              </a:lnSpc>
              <a:spcBef>
                <a:spcPts val="0"/>
              </a:spcBef>
              <a:spcAft>
                <a:spcPts val="0"/>
              </a:spcAft>
              <a:buSzPts val="1100"/>
              <a:buNone/>
              <a:defRPr sz="1100">
                <a:latin typeface="Times New Roman"/>
                <a:ea typeface="Times New Roman"/>
                <a:cs typeface="Times New Roman"/>
                <a:sym typeface="Times New Roman"/>
              </a:defRPr>
            </a:lvl9pPr>
          </a:lstStyle>
          <a:p/>
        </p:txBody>
      </p:sp>
      <p:sp>
        <p:nvSpPr>
          <p:cNvPr id="615" name="Google Shape;615;p105"/>
          <p:cNvSpPr txBox="1"/>
          <p:nvPr/>
        </p:nvSpPr>
        <p:spPr>
          <a:xfrm>
            <a:off x="0" y="4644000"/>
            <a:ext cx="9144000" cy="248400"/>
          </a:xfrm>
          <a:prstGeom prst="rect">
            <a:avLst/>
          </a:prstGeom>
          <a:solidFill>
            <a:schemeClr val="accent4"/>
          </a:solidFill>
          <a:ln>
            <a:noFill/>
          </a:ln>
        </p:spPr>
        <p:txBody>
          <a:bodyPr anchorCtr="0" anchor="b" bIns="0" lIns="0" spcFirstLastPara="1" rIns="0" wrap="square" tIns="0">
            <a:noAutofit/>
          </a:bodyPr>
          <a:lstStyle/>
          <a:p>
            <a:pPr indent="-304800" lvl="0" marL="457200" rtl="0" algn="ctr">
              <a:spcBef>
                <a:spcPts val="0"/>
              </a:spcBef>
              <a:spcAft>
                <a:spcPts val="0"/>
              </a:spcAft>
              <a:buNone/>
            </a:pPr>
            <a:r>
              <a:rPr lang="en-GB" sz="700">
                <a:solidFill>
                  <a:srgbClr val="B8C0FB"/>
                </a:solidFill>
                <a:latin typeface="Rubik"/>
                <a:ea typeface="Rubik"/>
                <a:cs typeface="Rubik"/>
                <a:sym typeface="Rubik"/>
              </a:rPr>
              <a:t>Private and Confidential    •    multiverse.io</a:t>
            </a:r>
            <a:endParaRPr sz="700">
              <a:solidFill>
                <a:srgbClr val="B8C0FB"/>
              </a:solidFill>
              <a:latin typeface="Rubik"/>
              <a:ea typeface="Rubik"/>
              <a:cs typeface="Rubik"/>
              <a:sym typeface="Rubik"/>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type="twoColTx">
  <p:cSld name="TITLE_AND_TWO_COLUMNS">
    <p:spTree>
      <p:nvGrpSpPr>
        <p:cNvPr id="616" name="Shape 616"/>
        <p:cNvGrpSpPr/>
        <p:nvPr/>
      </p:nvGrpSpPr>
      <p:grpSpPr>
        <a:xfrm>
          <a:off x="0" y="0"/>
          <a:ext cx="0" cy="0"/>
          <a:chOff x="0" y="0"/>
          <a:chExt cx="0" cy="0"/>
        </a:xfrm>
      </p:grpSpPr>
      <p:pic>
        <p:nvPicPr>
          <p:cNvPr id="617" name="Google Shape;617;p106"/>
          <p:cNvPicPr preferRelativeResize="0"/>
          <p:nvPr/>
        </p:nvPicPr>
        <p:blipFill rotWithShape="1">
          <a:blip r:embed="rId2">
            <a:alphaModFix/>
          </a:blip>
          <a:srcRect b="-3463" l="20156" r="12316" t="70001"/>
          <a:stretch/>
        </p:blipFill>
        <p:spPr>
          <a:xfrm>
            <a:off x="1" y="0"/>
            <a:ext cx="9144000" cy="1766776"/>
          </a:xfrm>
          <a:prstGeom prst="rect">
            <a:avLst/>
          </a:prstGeom>
          <a:noFill/>
          <a:ln>
            <a:noFill/>
          </a:ln>
        </p:spPr>
      </p:pic>
      <p:pic>
        <p:nvPicPr>
          <p:cNvPr id="618" name="Google Shape;618;p106"/>
          <p:cNvPicPr preferRelativeResize="0"/>
          <p:nvPr/>
        </p:nvPicPr>
        <p:blipFill rotWithShape="1">
          <a:blip r:embed="rId3">
            <a:alphaModFix/>
          </a:blip>
          <a:srcRect b="0" l="17765" r="23604" t="75131"/>
          <a:stretch/>
        </p:blipFill>
        <p:spPr>
          <a:xfrm>
            <a:off x="1" y="0"/>
            <a:ext cx="9144006" cy="1431501"/>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Intro Page">
  <p:cSld name="TITLE_AND_BODY_2">
    <p:bg>
      <p:bgPr>
        <a:solidFill>
          <a:srgbClr val="16264D"/>
        </a:solidFill>
      </p:bgPr>
    </p:bg>
    <p:spTree>
      <p:nvGrpSpPr>
        <p:cNvPr id="619" name="Shape 619"/>
        <p:cNvGrpSpPr/>
        <p:nvPr/>
      </p:nvGrpSpPr>
      <p:grpSpPr>
        <a:xfrm>
          <a:off x="0" y="0"/>
          <a:ext cx="0" cy="0"/>
          <a:chOff x="0" y="0"/>
          <a:chExt cx="0" cy="0"/>
        </a:xfrm>
      </p:grpSpPr>
      <p:sp>
        <p:nvSpPr>
          <p:cNvPr id="620" name="Google Shape;620;p107"/>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621" name="Google Shape;621;p107"/>
          <p:cNvPicPr preferRelativeResize="0"/>
          <p:nvPr/>
        </p:nvPicPr>
        <p:blipFill rotWithShape="1">
          <a:blip r:embed="rId2">
            <a:alphaModFix/>
          </a:blip>
          <a:srcRect b="0" l="17765" r="23604" t="75133"/>
          <a:stretch/>
        </p:blipFill>
        <p:spPr>
          <a:xfrm>
            <a:off x="0" y="0"/>
            <a:ext cx="9144000" cy="1431499"/>
          </a:xfrm>
          <a:prstGeom prst="rect">
            <a:avLst/>
          </a:prstGeom>
          <a:noFill/>
          <a:ln>
            <a:noFill/>
          </a:ln>
        </p:spPr>
      </p:pic>
      <p:pic>
        <p:nvPicPr>
          <p:cNvPr id="622" name="Google Shape;622;p107"/>
          <p:cNvPicPr preferRelativeResize="0"/>
          <p:nvPr/>
        </p:nvPicPr>
        <p:blipFill rotWithShape="1">
          <a:blip r:embed="rId2">
            <a:alphaModFix/>
          </a:blip>
          <a:srcRect b="0" l="17765" r="23604" t="75133"/>
          <a:stretch/>
        </p:blipFill>
        <p:spPr>
          <a:xfrm rot="10800000">
            <a:off x="3" y="3712001"/>
            <a:ext cx="9144000" cy="1431499"/>
          </a:xfrm>
          <a:prstGeom prst="rect">
            <a:avLst/>
          </a:prstGeom>
          <a:noFill/>
          <a:ln>
            <a:noFill/>
          </a:ln>
        </p:spPr>
      </p:pic>
      <p:pic>
        <p:nvPicPr>
          <p:cNvPr descr="WH_logo_horizontal_white[1].png" id="623" name="Google Shape;623;p107"/>
          <p:cNvPicPr preferRelativeResize="0"/>
          <p:nvPr/>
        </p:nvPicPr>
        <p:blipFill rotWithShape="1">
          <a:blip r:embed="rId3">
            <a:alphaModFix/>
          </a:blip>
          <a:srcRect b="0" l="0" r="63098" t="0"/>
          <a:stretch/>
        </p:blipFill>
        <p:spPr>
          <a:xfrm>
            <a:off x="7512775" y="4161672"/>
            <a:ext cx="1090749" cy="733600"/>
          </a:xfrm>
          <a:prstGeom prst="rect">
            <a:avLst/>
          </a:prstGeom>
          <a:noFill/>
          <a:ln>
            <a:noFill/>
          </a:ln>
        </p:spPr>
      </p:pic>
      <p:sp>
        <p:nvSpPr>
          <p:cNvPr id="624" name="Google Shape;624;p107"/>
          <p:cNvSpPr txBox="1"/>
          <p:nvPr>
            <p:ph type="title"/>
          </p:nvPr>
        </p:nvSpPr>
        <p:spPr>
          <a:xfrm>
            <a:off x="685800" y="2035900"/>
            <a:ext cx="6621600" cy="835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sz="3600">
                <a:solidFill>
                  <a:srgbClr val="FFFFFF"/>
                </a:solidFill>
                <a:latin typeface="Roboto Black"/>
                <a:ea typeface="Roboto Black"/>
                <a:cs typeface="Roboto Black"/>
                <a:sym typeface="Roboto Black"/>
              </a:defRPr>
            </a:lvl1pPr>
            <a:lvl2pPr lvl="1" rtl="0" algn="l">
              <a:lnSpc>
                <a:spcPct val="100000"/>
              </a:lnSpc>
              <a:spcBef>
                <a:spcPts val="0"/>
              </a:spcBef>
              <a:spcAft>
                <a:spcPts val="0"/>
              </a:spcAft>
              <a:buSzPts val="2800"/>
              <a:buNone/>
              <a:defRPr sz="1100"/>
            </a:lvl2pPr>
            <a:lvl3pPr lvl="2" rtl="0" algn="l">
              <a:lnSpc>
                <a:spcPct val="100000"/>
              </a:lnSpc>
              <a:spcBef>
                <a:spcPts val="0"/>
              </a:spcBef>
              <a:spcAft>
                <a:spcPts val="0"/>
              </a:spcAft>
              <a:buSzPts val="2800"/>
              <a:buNone/>
              <a:defRPr sz="1100"/>
            </a:lvl3pPr>
            <a:lvl4pPr lvl="3" rtl="0" algn="l">
              <a:lnSpc>
                <a:spcPct val="100000"/>
              </a:lnSpc>
              <a:spcBef>
                <a:spcPts val="0"/>
              </a:spcBef>
              <a:spcAft>
                <a:spcPts val="0"/>
              </a:spcAft>
              <a:buSzPts val="2800"/>
              <a:buNone/>
              <a:defRPr sz="1100"/>
            </a:lvl4pPr>
            <a:lvl5pPr lvl="4" rtl="0" algn="l">
              <a:lnSpc>
                <a:spcPct val="100000"/>
              </a:lnSpc>
              <a:spcBef>
                <a:spcPts val="0"/>
              </a:spcBef>
              <a:spcAft>
                <a:spcPts val="0"/>
              </a:spcAft>
              <a:buSzPts val="2800"/>
              <a:buNone/>
              <a:defRPr sz="1100"/>
            </a:lvl5pPr>
            <a:lvl6pPr lvl="5" rtl="0" algn="l">
              <a:lnSpc>
                <a:spcPct val="100000"/>
              </a:lnSpc>
              <a:spcBef>
                <a:spcPts val="0"/>
              </a:spcBef>
              <a:spcAft>
                <a:spcPts val="0"/>
              </a:spcAft>
              <a:buSzPts val="2800"/>
              <a:buNone/>
              <a:defRPr sz="1100"/>
            </a:lvl6pPr>
            <a:lvl7pPr lvl="6" rtl="0" algn="l">
              <a:lnSpc>
                <a:spcPct val="100000"/>
              </a:lnSpc>
              <a:spcBef>
                <a:spcPts val="0"/>
              </a:spcBef>
              <a:spcAft>
                <a:spcPts val="0"/>
              </a:spcAft>
              <a:buSzPts val="2800"/>
              <a:buNone/>
              <a:defRPr sz="1100"/>
            </a:lvl7pPr>
            <a:lvl8pPr lvl="7" rtl="0" algn="l">
              <a:lnSpc>
                <a:spcPct val="100000"/>
              </a:lnSpc>
              <a:spcBef>
                <a:spcPts val="0"/>
              </a:spcBef>
              <a:spcAft>
                <a:spcPts val="0"/>
              </a:spcAft>
              <a:buSzPts val="2800"/>
              <a:buNone/>
              <a:defRPr sz="1100"/>
            </a:lvl8pPr>
            <a:lvl9pPr lvl="8" rtl="0" algn="l">
              <a:lnSpc>
                <a:spcPct val="100000"/>
              </a:lnSpc>
              <a:spcBef>
                <a:spcPts val="0"/>
              </a:spcBef>
              <a:spcAft>
                <a:spcPts val="0"/>
              </a:spcAft>
              <a:buSzPts val="2800"/>
              <a:buNone/>
              <a:defRPr sz="1100"/>
            </a:lvl9pPr>
          </a:lstStyle>
          <a:p/>
        </p:txBody>
      </p:sp>
    </p:spTree>
  </p:cSld>
  <p:clrMapOvr>
    <a:masterClrMapping/>
  </p:clrMapOvr>
  <p:extLst>
    <p:ext uri="{DCECCB84-F9BA-43D5-87BE-67443E8EF086}">
      <p15:sldGuideLst>
        <p15:guide id="1" orient="horz" pos="1282">
          <p15:clr>
            <a:srgbClr val="F9AD4C"/>
          </p15:clr>
        </p15:guide>
        <p15:guide id="2" pos="432">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p:cSld name="Main point_2">
    <p:spTree>
      <p:nvGrpSpPr>
        <p:cNvPr id="625" name="Shape 625"/>
        <p:cNvGrpSpPr/>
        <p:nvPr/>
      </p:nvGrpSpPr>
      <p:grpSpPr>
        <a:xfrm>
          <a:off x="0" y="0"/>
          <a:ext cx="0" cy="0"/>
          <a:chOff x="0" y="0"/>
          <a:chExt cx="0" cy="0"/>
        </a:xfrm>
      </p:grpSpPr>
      <p:sp>
        <p:nvSpPr>
          <p:cNvPr id="626" name="Google Shape;626;p108"/>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627" name="Google Shape;627;p108"/>
          <p:cNvPicPr preferRelativeResize="0"/>
          <p:nvPr/>
        </p:nvPicPr>
        <p:blipFill rotWithShape="1">
          <a:blip r:embed="rId2">
            <a:alphaModFix/>
          </a:blip>
          <a:srcRect b="0" l="17765" r="23604" t="75133"/>
          <a:stretch/>
        </p:blipFill>
        <p:spPr>
          <a:xfrm>
            <a:off x="0" y="0"/>
            <a:ext cx="9144000" cy="1431499"/>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Intro Page 1">
  <p:cSld name="TITLE_AND_BODY_1">
    <p:bg>
      <p:bgPr>
        <a:solidFill>
          <a:srgbClr val="16264D"/>
        </a:solidFill>
      </p:bgPr>
    </p:bg>
    <p:spTree>
      <p:nvGrpSpPr>
        <p:cNvPr id="628" name="Shape 628"/>
        <p:cNvGrpSpPr/>
        <p:nvPr/>
      </p:nvGrpSpPr>
      <p:grpSpPr>
        <a:xfrm>
          <a:off x="0" y="0"/>
          <a:ext cx="0" cy="0"/>
          <a:chOff x="0" y="0"/>
          <a:chExt cx="0" cy="0"/>
        </a:xfrm>
      </p:grpSpPr>
      <p:sp>
        <p:nvSpPr>
          <p:cNvPr id="629" name="Google Shape;629;p109"/>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630" name="Google Shape;630;p109"/>
          <p:cNvPicPr preferRelativeResize="0"/>
          <p:nvPr/>
        </p:nvPicPr>
        <p:blipFill rotWithShape="1">
          <a:blip r:embed="rId2">
            <a:alphaModFix/>
          </a:blip>
          <a:srcRect b="0" l="17765" r="23604" t="75133"/>
          <a:stretch/>
        </p:blipFill>
        <p:spPr>
          <a:xfrm>
            <a:off x="0" y="0"/>
            <a:ext cx="9144003" cy="1431500"/>
          </a:xfrm>
          <a:prstGeom prst="rect">
            <a:avLst/>
          </a:prstGeom>
          <a:noFill/>
          <a:ln>
            <a:noFill/>
          </a:ln>
        </p:spPr>
      </p:pic>
      <p:pic>
        <p:nvPicPr>
          <p:cNvPr id="631" name="Google Shape;631;p109"/>
          <p:cNvPicPr preferRelativeResize="0"/>
          <p:nvPr/>
        </p:nvPicPr>
        <p:blipFill rotWithShape="1">
          <a:blip r:embed="rId2">
            <a:alphaModFix/>
          </a:blip>
          <a:srcRect b="0" l="17765" r="23604" t="75133"/>
          <a:stretch/>
        </p:blipFill>
        <p:spPr>
          <a:xfrm rot="10800000">
            <a:off x="0" y="3712000"/>
            <a:ext cx="9144003" cy="1431500"/>
          </a:xfrm>
          <a:prstGeom prst="rect">
            <a:avLst/>
          </a:prstGeom>
          <a:noFill/>
          <a:ln>
            <a:noFill/>
          </a:ln>
        </p:spPr>
      </p:pic>
      <p:pic>
        <p:nvPicPr>
          <p:cNvPr descr="WH_logo_horizontal_white[1].png" id="632" name="Google Shape;632;p109"/>
          <p:cNvPicPr preferRelativeResize="0"/>
          <p:nvPr/>
        </p:nvPicPr>
        <p:blipFill rotWithShape="1">
          <a:blip r:embed="rId3">
            <a:alphaModFix/>
          </a:blip>
          <a:srcRect b="0" l="0" r="63098" t="0"/>
          <a:stretch/>
        </p:blipFill>
        <p:spPr>
          <a:xfrm>
            <a:off x="7512775" y="4161672"/>
            <a:ext cx="1090749" cy="733600"/>
          </a:xfrm>
          <a:prstGeom prst="rect">
            <a:avLst/>
          </a:prstGeom>
          <a:noFill/>
          <a:ln>
            <a:noFill/>
          </a:ln>
        </p:spPr>
      </p:pic>
      <p:sp>
        <p:nvSpPr>
          <p:cNvPr id="633" name="Google Shape;633;p109"/>
          <p:cNvSpPr txBox="1"/>
          <p:nvPr>
            <p:ph type="title"/>
          </p:nvPr>
        </p:nvSpPr>
        <p:spPr>
          <a:xfrm>
            <a:off x="685800" y="2035900"/>
            <a:ext cx="6621600" cy="8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solidFill>
                  <a:srgbClr val="FFFFFF"/>
                </a:solidFill>
                <a:latin typeface="Roboto Black"/>
                <a:ea typeface="Roboto Black"/>
                <a:cs typeface="Roboto Black"/>
                <a:sym typeface="Roboto Black"/>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282">
          <p15:clr>
            <a:srgbClr val="F9AD4C"/>
          </p15:clr>
        </p15:guide>
        <p15:guide id="2" pos="432">
          <p15:clr>
            <a:srgbClr val="F9AD4C"/>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p:cSld name="TITLE_AND_TWO_COLUMNS_1">
    <p:spTree>
      <p:nvGrpSpPr>
        <p:cNvPr id="634" name="Shape 634"/>
        <p:cNvGrpSpPr/>
        <p:nvPr/>
      </p:nvGrpSpPr>
      <p:grpSpPr>
        <a:xfrm>
          <a:off x="0" y="0"/>
          <a:ext cx="0" cy="0"/>
          <a:chOff x="0" y="0"/>
          <a:chExt cx="0" cy="0"/>
        </a:xfrm>
      </p:grpSpPr>
      <p:pic>
        <p:nvPicPr>
          <p:cNvPr id="635" name="Google Shape;635;p110"/>
          <p:cNvPicPr preferRelativeResize="0"/>
          <p:nvPr/>
        </p:nvPicPr>
        <p:blipFill rotWithShape="1">
          <a:blip r:embed="rId2">
            <a:alphaModFix/>
          </a:blip>
          <a:srcRect b="-3466" l="20156" r="12316" t="70003"/>
          <a:stretch/>
        </p:blipFill>
        <p:spPr>
          <a:xfrm>
            <a:off x="0" y="0"/>
            <a:ext cx="9144000" cy="1766776"/>
          </a:xfrm>
          <a:prstGeom prst="rect">
            <a:avLst/>
          </a:prstGeom>
          <a:noFill/>
          <a:ln>
            <a:noFill/>
          </a:ln>
        </p:spPr>
      </p:pic>
      <p:pic>
        <p:nvPicPr>
          <p:cNvPr id="636" name="Google Shape;636;p110"/>
          <p:cNvPicPr preferRelativeResize="0"/>
          <p:nvPr/>
        </p:nvPicPr>
        <p:blipFill rotWithShape="1">
          <a:blip r:embed="rId3">
            <a:alphaModFix/>
          </a:blip>
          <a:srcRect b="0" l="17765" r="23604" t="75133"/>
          <a:stretch/>
        </p:blipFill>
        <p:spPr>
          <a:xfrm>
            <a:off x="0" y="0"/>
            <a:ext cx="9144000" cy="1431499"/>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1">
  <p:cSld name="Main point_3">
    <p:spTree>
      <p:nvGrpSpPr>
        <p:cNvPr id="637" name="Shape 637"/>
        <p:cNvGrpSpPr/>
        <p:nvPr/>
      </p:nvGrpSpPr>
      <p:grpSpPr>
        <a:xfrm>
          <a:off x="0" y="0"/>
          <a:ext cx="0" cy="0"/>
          <a:chOff x="0" y="0"/>
          <a:chExt cx="0" cy="0"/>
        </a:xfrm>
      </p:grpSpPr>
      <p:sp>
        <p:nvSpPr>
          <p:cNvPr id="638" name="Google Shape;638;p111"/>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639" name="Google Shape;639;p111"/>
          <p:cNvPicPr preferRelativeResize="0"/>
          <p:nvPr/>
        </p:nvPicPr>
        <p:blipFill rotWithShape="1">
          <a:blip r:embed="rId2">
            <a:alphaModFix/>
          </a:blip>
          <a:srcRect b="0" l="17765" r="23604" t="75133"/>
          <a:stretch/>
        </p:blipFill>
        <p:spPr>
          <a:xfrm>
            <a:off x="0" y="0"/>
            <a:ext cx="9144000" cy="14314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type="twoColTx">
  <p:cSld name="TITLE_AND_TWO_COLUMNS">
    <p:spTree>
      <p:nvGrpSpPr>
        <p:cNvPr id="46" name="Shape 46"/>
        <p:cNvGrpSpPr/>
        <p:nvPr/>
      </p:nvGrpSpPr>
      <p:grpSpPr>
        <a:xfrm>
          <a:off x="0" y="0"/>
          <a:ext cx="0" cy="0"/>
          <a:chOff x="0" y="0"/>
          <a:chExt cx="0" cy="0"/>
        </a:xfrm>
      </p:grpSpPr>
      <p:pic>
        <p:nvPicPr>
          <p:cNvPr id="47" name="Google Shape;47;p12"/>
          <p:cNvPicPr preferRelativeResize="0"/>
          <p:nvPr/>
        </p:nvPicPr>
        <p:blipFill rotWithShape="1">
          <a:blip r:embed="rId2">
            <a:alphaModFix/>
          </a:blip>
          <a:srcRect b="-3463" l="20156" r="12316" t="70001"/>
          <a:stretch/>
        </p:blipFill>
        <p:spPr>
          <a:xfrm>
            <a:off x="1" y="0"/>
            <a:ext cx="9144000" cy="1766776"/>
          </a:xfrm>
          <a:prstGeom prst="rect">
            <a:avLst/>
          </a:prstGeom>
          <a:noFill/>
          <a:ln>
            <a:noFill/>
          </a:ln>
        </p:spPr>
      </p:pic>
      <p:pic>
        <p:nvPicPr>
          <p:cNvPr id="48" name="Google Shape;48;p12"/>
          <p:cNvPicPr preferRelativeResize="0"/>
          <p:nvPr/>
        </p:nvPicPr>
        <p:blipFill rotWithShape="1">
          <a:blip r:embed="rId3">
            <a:alphaModFix/>
          </a:blip>
          <a:srcRect b="0" l="17765" r="23604" t="75131"/>
          <a:stretch/>
        </p:blipFill>
        <p:spPr>
          <a:xfrm>
            <a:off x="1" y="0"/>
            <a:ext cx="9144006" cy="143150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Intro Page">
  <p:cSld name="TITLE_AND_BODY_2">
    <p:bg>
      <p:bgPr>
        <a:solidFill>
          <a:srgbClr val="16264D"/>
        </a:solidFill>
      </p:bgPr>
    </p:bg>
    <p:spTree>
      <p:nvGrpSpPr>
        <p:cNvPr id="49" name="Shape 49"/>
        <p:cNvGrpSpPr/>
        <p:nvPr/>
      </p:nvGrpSpPr>
      <p:grpSpPr>
        <a:xfrm>
          <a:off x="0" y="0"/>
          <a:ext cx="0" cy="0"/>
          <a:chOff x="0" y="0"/>
          <a:chExt cx="0" cy="0"/>
        </a:xfrm>
      </p:grpSpPr>
      <p:sp>
        <p:nvSpPr>
          <p:cNvPr id="50" name="Google Shape;50;p13"/>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51" name="Google Shape;51;p13"/>
          <p:cNvPicPr preferRelativeResize="0"/>
          <p:nvPr/>
        </p:nvPicPr>
        <p:blipFill rotWithShape="1">
          <a:blip r:embed="rId2">
            <a:alphaModFix/>
          </a:blip>
          <a:srcRect b="0" l="17765" r="23604" t="75133"/>
          <a:stretch/>
        </p:blipFill>
        <p:spPr>
          <a:xfrm>
            <a:off x="0" y="0"/>
            <a:ext cx="9144000" cy="1431499"/>
          </a:xfrm>
          <a:prstGeom prst="rect">
            <a:avLst/>
          </a:prstGeom>
          <a:noFill/>
          <a:ln>
            <a:noFill/>
          </a:ln>
        </p:spPr>
      </p:pic>
      <p:pic>
        <p:nvPicPr>
          <p:cNvPr id="52" name="Google Shape;52;p13"/>
          <p:cNvPicPr preferRelativeResize="0"/>
          <p:nvPr/>
        </p:nvPicPr>
        <p:blipFill rotWithShape="1">
          <a:blip r:embed="rId2">
            <a:alphaModFix/>
          </a:blip>
          <a:srcRect b="0" l="17765" r="23604" t="75133"/>
          <a:stretch/>
        </p:blipFill>
        <p:spPr>
          <a:xfrm rot="10800000">
            <a:off x="3" y="3712001"/>
            <a:ext cx="9144000" cy="1431499"/>
          </a:xfrm>
          <a:prstGeom prst="rect">
            <a:avLst/>
          </a:prstGeom>
          <a:noFill/>
          <a:ln>
            <a:noFill/>
          </a:ln>
        </p:spPr>
      </p:pic>
      <p:pic>
        <p:nvPicPr>
          <p:cNvPr descr="WH_logo_horizontal_white[1].png" id="53" name="Google Shape;53;p13"/>
          <p:cNvPicPr preferRelativeResize="0"/>
          <p:nvPr/>
        </p:nvPicPr>
        <p:blipFill rotWithShape="1">
          <a:blip r:embed="rId3">
            <a:alphaModFix/>
          </a:blip>
          <a:srcRect b="0" l="0" r="63098" t="0"/>
          <a:stretch/>
        </p:blipFill>
        <p:spPr>
          <a:xfrm>
            <a:off x="7512775" y="4161672"/>
            <a:ext cx="1090749" cy="733600"/>
          </a:xfrm>
          <a:prstGeom prst="rect">
            <a:avLst/>
          </a:prstGeom>
          <a:noFill/>
          <a:ln>
            <a:noFill/>
          </a:ln>
        </p:spPr>
      </p:pic>
      <p:sp>
        <p:nvSpPr>
          <p:cNvPr id="54" name="Google Shape;54;p13"/>
          <p:cNvSpPr txBox="1"/>
          <p:nvPr>
            <p:ph type="title"/>
          </p:nvPr>
        </p:nvSpPr>
        <p:spPr>
          <a:xfrm>
            <a:off x="685800" y="2035900"/>
            <a:ext cx="6621600" cy="835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sz="3600">
                <a:solidFill>
                  <a:srgbClr val="FFFFFF"/>
                </a:solidFill>
                <a:latin typeface="Roboto Black"/>
                <a:ea typeface="Roboto Black"/>
                <a:cs typeface="Roboto Black"/>
                <a:sym typeface="Roboto Black"/>
              </a:defRPr>
            </a:lvl1pPr>
            <a:lvl2pPr lvl="1" rtl="0" algn="l">
              <a:lnSpc>
                <a:spcPct val="100000"/>
              </a:lnSpc>
              <a:spcBef>
                <a:spcPts val="0"/>
              </a:spcBef>
              <a:spcAft>
                <a:spcPts val="0"/>
              </a:spcAft>
              <a:buSzPts val="2800"/>
              <a:buNone/>
              <a:defRPr sz="1100"/>
            </a:lvl2pPr>
            <a:lvl3pPr lvl="2" rtl="0" algn="l">
              <a:lnSpc>
                <a:spcPct val="100000"/>
              </a:lnSpc>
              <a:spcBef>
                <a:spcPts val="0"/>
              </a:spcBef>
              <a:spcAft>
                <a:spcPts val="0"/>
              </a:spcAft>
              <a:buSzPts val="2800"/>
              <a:buNone/>
              <a:defRPr sz="1100"/>
            </a:lvl3pPr>
            <a:lvl4pPr lvl="3" rtl="0" algn="l">
              <a:lnSpc>
                <a:spcPct val="100000"/>
              </a:lnSpc>
              <a:spcBef>
                <a:spcPts val="0"/>
              </a:spcBef>
              <a:spcAft>
                <a:spcPts val="0"/>
              </a:spcAft>
              <a:buSzPts val="2800"/>
              <a:buNone/>
              <a:defRPr sz="1100"/>
            </a:lvl4pPr>
            <a:lvl5pPr lvl="4" rtl="0" algn="l">
              <a:lnSpc>
                <a:spcPct val="100000"/>
              </a:lnSpc>
              <a:spcBef>
                <a:spcPts val="0"/>
              </a:spcBef>
              <a:spcAft>
                <a:spcPts val="0"/>
              </a:spcAft>
              <a:buSzPts val="2800"/>
              <a:buNone/>
              <a:defRPr sz="1100"/>
            </a:lvl5pPr>
            <a:lvl6pPr lvl="5" rtl="0" algn="l">
              <a:lnSpc>
                <a:spcPct val="100000"/>
              </a:lnSpc>
              <a:spcBef>
                <a:spcPts val="0"/>
              </a:spcBef>
              <a:spcAft>
                <a:spcPts val="0"/>
              </a:spcAft>
              <a:buSzPts val="2800"/>
              <a:buNone/>
              <a:defRPr sz="1100"/>
            </a:lvl6pPr>
            <a:lvl7pPr lvl="6" rtl="0" algn="l">
              <a:lnSpc>
                <a:spcPct val="100000"/>
              </a:lnSpc>
              <a:spcBef>
                <a:spcPts val="0"/>
              </a:spcBef>
              <a:spcAft>
                <a:spcPts val="0"/>
              </a:spcAft>
              <a:buSzPts val="2800"/>
              <a:buNone/>
              <a:defRPr sz="1100"/>
            </a:lvl7pPr>
            <a:lvl8pPr lvl="7" rtl="0" algn="l">
              <a:lnSpc>
                <a:spcPct val="100000"/>
              </a:lnSpc>
              <a:spcBef>
                <a:spcPts val="0"/>
              </a:spcBef>
              <a:spcAft>
                <a:spcPts val="0"/>
              </a:spcAft>
              <a:buSzPts val="2800"/>
              <a:buNone/>
              <a:defRPr sz="1100"/>
            </a:lvl8pPr>
            <a:lvl9pPr lvl="8" rtl="0" algn="l">
              <a:lnSpc>
                <a:spcPct val="100000"/>
              </a:lnSpc>
              <a:spcBef>
                <a:spcPts val="0"/>
              </a:spcBef>
              <a:spcAft>
                <a:spcPts val="0"/>
              </a:spcAft>
              <a:buSzPts val="2800"/>
              <a:buNone/>
              <a:defRPr sz="1100"/>
            </a:lvl9pPr>
          </a:lstStyle>
          <a:p/>
        </p:txBody>
      </p:sp>
    </p:spTree>
  </p:cSld>
  <p:clrMapOvr>
    <a:masterClrMapping/>
  </p:clrMapOvr>
  <p:extLst>
    <p:ext uri="{DCECCB84-F9BA-43D5-87BE-67443E8EF086}">
      <p15:sldGuideLst>
        <p15:guide id="1" orient="horz" pos="1282">
          <p15:clr>
            <a:srgbClr val="F9AD4C"/>
          </p15:clr>
        </p15:guide>
        <p15:guide id="2" pos="432">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p:cSld name="Main point_2">
    <p:spTree>
      <p:nvGrpSpPr>
        <p:cNvPr id="55" name="Shape 55"/>
        <p:cNvGrpSpPr/>
        <p:nvPr/>
      </p:nvGrpSpPr>
      <p:grpSpPr>
        <a:xfrm>
          <a:off x="0" y="0"/>
          <a:ext cx="0" cy="0"/>
          <a:chOff x="0" y="0"/>
          <a:chExt cx="0" cy="0"/>
        </a:xfrm>
      </p:grpSpPr>
      <p:sp>
        <p:nvSpPr>
          <p:cNvPr id="56" name="Google Shape;56;p14"/>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57" name="Google Shape;57;p14"/>
          <p:cNvPicPr preferRelativeResize="0"/>
          <p:nvPr/>
        </p:nvPicPr>
        <p:blipFill rotWithShape="1">
          <a:blip r:embed="rId2">
            <a:alphaModFix/>
          </a:blip>
          <a:srcRect b="0" l="17765" r="23604" t="75133"/>
          <a:stretch/>
        </p:blipFill>
        <p:spPr>
          <a:xfrm>
            <a:off x="0" y="0"/>
            <a:ext cx="9144000" cy="14314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type="title">
  <p:cSld name="TITLE">
    <p:bg>
      <p:bgPr>
        <a:solidFill>
          <a:schemeClr val="accent1"/>
        </a:solidFill>
      </p:bgPr>
    </p:bg>
    <p:spTree>
      <p:nvGrpSpPr>
        <p:cNvPr id="64" name="Shape 64"/>
        <p:cNvGrpSpPr/>
        <p:nvPr/>
      </p:nvGrpSpPr>
      <p:grpSpPr>
        <a:xfrm>
          <a:off x="0" y="0"/>
          <a:ext cx="0" cy="0"/>
          <a:chOff x="0" y="0"/>
          <a:chExt cx="0" cy="0"/>
        </a:xfrm>
      </p:grpSpPr>
      <p:sp>
        <p:nvSpPr>
          <p:cNvPr id="65" name="Google Shape;65;p16"/>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66" name="Google Shape;66;p16"/>
          <p:cNvSpPr/>
          <p:nvPr/>
        </p:nvSpPr>
        <p:spPr>
          <a:xfrm>
            <a:off x="2531989" y="2233539"/>
            <a:ext cx="4080034" cy="676426"/>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6"/>
          <p:cNvSpPr txBox="1"/>
          <p:nvPr/>
        </p:nvSpPr>
        <p:spPr>
          <a:xfrm>
            <a:off x="3435275" y="4672925"/>
            <a:ext cx="2447100" cy="33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8" name="Google Shape;68;p16"/>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200"/>
              <a:buNone/>
              <a:defRPr sz="700">
                <a:solidFill>
                  <a:schemeClr val="accent6"/>
                </a:solidFill>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 Option">
  <p:cSld name="TITLE_2">
    <p:bg>
      <p:bgPr>
        <a:solidFill>
          <a:schemeClr val="accent3"/>
        </a:solidFill>
      </p:bgPr>
    </p:bg>
    <p:spTree>
      <p:nvGrpSpPr>
        <p:cNvPr id="69" name="Shape 69"/>
        <p:cNvGrpSpPr/>
        <p:nvPr/>
      </p:nvGrpSpPr>
      <p:grpSpPr>
        <a:xfrm>
          <a:off x="0" y="0"/>
          <a:ext cx="0" cy="0"/>
          <a:chOff x="0" y="0"/>
          <a:chExt cx="0" cy="0"/>
        </a:xfrm>
      </p:grpSpPr>
      <p:sp>
        <p:nvSpPr>
          <p:cNvPr id="70" name="Google Shape;70;p17"/>
          <p:cNvSpPr/>
          <p:nvPr/>
        </p:nvSpPr>
        <p:spPr>
          <a:xfrm>
            <a:off x="233325" y="4664925"/>
            <a:ext cx="1668000" cy="224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7"/>
          <p:cNvSpPr/>
          <p:nvPr/>
        </p:nvSpPr>
        <p:spPr>
          <a:xfrm>
            <a:off x="0" y="0"/>
            <a:ext cx="5108521" cy="5063638"/>
          </a:xfrm>
          <a:custGeom>
            <a:rect b="b" l="l" r="r" t="t"/>
            <a:pathLst>
              <a:path extrusionOk="0" h="4732372" w="4774319">
                <a:moveTo>
                  <a:pt x="0" y="0"/>
                </a:moveTo>
                <a:lnTo>
                  <a:pt x="0" y="3444636"/>
                </a:lnTo>
                <a:lnTo>
                  <a:pt x="1544076" y="4732373"/>
                </a:lnTo>
                <a:lnTo>
                  <a:pt x="4277222" y="3728148"/>
                </a:lnTo>
                <a:lnTo>
                  <a:pt x="4774320" y="859088"/>
                </a:lnTo>
                <a:lnTo>
                  <a:pt x="374422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 name="Google Shape;72;p17"/>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73" name="Google Shape;73;p17"/>
          <p:cNvSpPr/>
          <p:nvPr/>
        </p:nvSpPr>
        <p:spPr>
          <a:xfrm>
            <a:off x="2531989" y="2233539"/>
            <a:ext cx="4080034" cy="676426"/>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7"/>
          <p:cNvSpPr txBox="1"/>
          <p:nvPr/>
        </p:nvSpPr>
        <p:spPr>
          <a:xfrm>
            <a:off x="3435275" y="4672925"/>
            <a:ext cx="2447100" cy="33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5" name="Google Shape;75;p17"/>
          <p:cNvSpPr txBox="1"/>
          <p:nvPr>
            <p:ph idx="1" type="subTitle"/>
          </p:nvPr>
        </p:nvSpPr>
        <p:spPr>
          <a:xfrm>
            <a:off x="233325" y="4644000"/>
            <a:ext cx="8677500" cy="248400"/>
          </a:xfrm>
          <a:prstGeom prst="rect">
            <a:avLst/>
          </a:prstGeom>
          <a:noFill/>
        </p:spPr>
        <p:txBody>
          <a:bodyPr anchorCtr="0" anchor="b" bIns="0" lIns="0" spcFirstLastPara="1" rIns="0" wrap="square" tIns="0">
            <a:noAutofit/>
          </a:bodyPr>
          <a:lstStyle>
            <a:lvl1pPr lvl="0" rtl="0" algn="ctr">
              <a:spcBef>
                <a:spcPts val="0"/>
              </a:spcBef>
              <a:spcAft>
                <a:spcPts val="0"/>
              </a:spcAft>
              <a:buSzPts val="1200"/>
              <a:buNone/>
              <a:defRPr sz="700">
                <a:solidFill>
                  <a:schemeClr val="accent6"/>
                </a:solidFill>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76" name="Google Shape;76;p17"/>
          <p:cNvSpPr/>
          <p:nvPr/>
        </p:nvSpPr>
        <p:spPr>
          <a:xfrm>
            <a:off x="7247675" y="4664925"/>
            <a:ext cx="1668000" cy="224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Text">
  <p:cSld name="TITLE_1">
    <p:bg>
      <p:bgPr>
        <a:solidFill>
          <a:schemeClr val="accent1"/>
        </a:solidFill>
      </p:bgPr>
    </p:bg>
    <p:spTree>
      <p:nvGrpSpPr>
        <p:cNvPr id="77" name="Shape 77"/>
        <p:cNvGrpSpPr/>
        <p:nvPr/>
      </p:nvGrpSpPr>
      <p:grpSpPr>
        <a:xfrm>
          <a:off x="0" y="0"/>
          <a:ext cx="0" cy="0"/>
          <a:chOff x="0" y="0"/>
          <a:chExt cx="0" cy="0"/>
        </a:xfrm>
      </p:grpSpPr>
      <p:sp>
        <p:nvSpPr>
          <p:cNvPr id="78" name="Google Shape;78;p18"/>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79" name="Google Shape;79;p18"/>
          <p:cNvSpPr/>
          <p:nvPr/>
        </p:nvSpPr>
        <p:spPr>
          <a:xfrm>
            <a:off x="4004875" y="285350"/>
            <a:ext cx="1134402" cy="189902"/>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8"/>
          <p:cNvSpPr txBox="1"/>
          <p:nvPr/>
        </p:nvSpPr>
        <p:spPr>
          <a:xfrm>
            <a:off x="3435275" y="4672925"/>
            <a:ext cx="2447100" cy="33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1" name="Google Shape;81;p18"/>
          <p:cNvSpPr txBox="1"/>
          <p:nvPr>
            <p:ph idx="1" type="subTitle"/>
          </p:nvPr>
        </p:nvSpPr>
        <p:spPr>
          <a:xfrm>
            <a:off x="233325" y="4644000"/>
            <a:ext cx="8677500" cy="248400"/>
          </a:xfrm>
          <a:prstGeom prst="rect">
            <a:avLst/>
          </a:prstGeom>
          <a:solidFill>
            <a:schemeClr val="accent1"/>
          </a:solidFill>
          <a:ln>
            <a:noFill/>
          </a:ln>
        </p:spPr>
        <p:txBody>
          <a:bodyPr anchorCtr="0" anchor="b" bIns="0" lIns="0" spcFirstLastPara="1" rIns="0" wrap="square" tIns="0">
            <a:noAutofit/>
          </a:bodyPr>
          <a:lstStyle>
            <a:lvl1pPr lvl="0" rtl="0" algn="ctr">
              <a:spcBef>
                <a:spcPts val="0"/>
              </a:spcBef>
              <a:spcAft>
                <a:spcPts val="0"/>
              </a:spcAft>
              <a:buSzPts val="1200"/>
              <a:buNone/>
              <a:defRPr sz="700">
                <a:solidFill>
                  <a:schemeClr val="accent6"/>
                </a:solidFill>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82" name="Google Shape;82;p18"/>
          <p:cNvSpPr txBox="1"/>
          <p:nvPr>
            <p:ph type="title"/>
          </p:nvPr>
        </p:nvSpPr>
        <p:spPr>
          <a:xfrm>
            <a:off x="1302000" y="1875550"/>
            <a:ext cx="6540000" cy="1315500"/>
          </a:xfrm>
          <a:prstGeom prst="rect">
            <a:avLst/>
          </a:prstGeom>
        </p:spPr>
        <p:txBody>
          <a:bodyPr anchorCtr="0" anchor="b" bIns="0" lIns="0" spcFirstLastPara="1" rIns="0" wrap="square" tIns="0">
            <a:noAutofit/>
          </a:bodyPr>
          <a:lstStyle>
            <a:lvl1pPr lvl="0" rtl="0" algn="ctr">
              <a:lnSpc>
                <a:spcPct val="80000"/>
              </a:lnSpc>
              <a:spcBef>
                <a:spcPts val="0"/>
              </a:spcBef>
              <a:spcAft>
                <a:spcPts val="0"/>
              </a:spcAft>
              <a:buClr>
                <a:schemeClr val="lt1"/>
              </a:buClr>
              <a:buSzPts val="4800"/>
              <a:buNone/>
              <a:defRPr sz="4800">
                <a:solidFill>
                  <a:schemeClr val="lt1"/>
                </a:solidFill>
              </a:defRPr>
            </a:lvl1pPr>
            <a:lvl2pPr lvl="1" rtl="0">
              <a:spcBef>
                <a:spcPts val="0"/>
              </a:spcBef>
              <a:spcAft>
                <a:spcPts val="0"/>
              </a:spcAft>
              <a:buSzPts val="2800"/>
              <a:buNone/>
              <a:defRPr>
                <a:latin typeface="Rubik"/>
                <a:ea typeface="Rubik"/>
                <a:cs typeface="Rubik"/>
                <a:sym typeface="Rubik"/>
              </a:defRPr>
            </a:lvl2pPr>
            <a:lvl3pPr lvl="2" rtl="0">
              <a:spcBef>
                <a:spcPts val="0"/>
              </a:spcBef>
              <a:spcAft>
                <a:spcPts val="0"/>
              </a:spcAft>
              <a:buSzPts val="2800"/>
              <a:buNone/>
              <a:defRPr>
                <a:latin typeface="Rubik"/>
                <a:ea typeface="Rubik"/>
                <a:cs typeface="Rubik"/>
                <a:sym typeface="Rubik"/>
              </a:defRPr>
            </a:lvl3pPr>
            <a:lvl4pPr lvl="3" rtl="0">
              <a:spcBef>
                <a:spcPts val="0"/>
              </a:spcBef>
              <a:spcAft>
                <a:spcPts val="0"/>
              </a:spcAft>
              <a:buSzPts val="2800"/>
              <a:buNone/>
              <a:defRPr>
                <a:latin typeface="Rubik"/>
                <a:ea typeface="Rubik"/>
                <a:cs typeface="Rubik"/>
                <a:sym typeface="Rubik"/>
              </a:defRPr>
            </a:lvl4pPr>
            <a:lvl5pPr lvl="4" rtl="0">
              <a:spcBef>
                <a:spcPts val="0"/>
              </a:spcBef>
              <a:spcAft>
                <a:spcPts val="0"/>
              </a:spcAft>
              <a:buSzPts val="2800"/>
              <a:buNone/>
              <a:defRPr>
                <a:latin typeface="Rubik"/>
                <a:ea typeface="Rubik"/>
                <a:cs typeface="Rubik"/>
                <a:sym typeface="Rubik"/>
              </a:defRPr>
            </a:lvl5pPr>
            <a:lvl6pPr lvl="5" rtl="0">
              <a:spcBef>
                <a:spcPts val="0"/>
              </a:spcBef>
              <a:spcAft>
                <a:spcPts val="0"/>
              </a:spcAft>
              <a:buSzPts val="2800"/>
              <a:buNone/>
              <a:defRPr>
                <a:latin typeface="Rubik"/>
                <a:ea typeface="Rubik"/>
                <a:cs typeface="Rubik"/>
                <a:sym typeface="Rubik"/>
              </a:defRPr>
            </a:lvl6pPr>
            <a:lvl7pPr lvl="6" rtl="0">
              <a:spcBef>
                <a:spcPts val="0"/>
              </a:spcBef>
              <a:spcAft>
                <a:spcPts val="0"/>
              </a:spcAft>
              <a:buSzPts val="2800"/>
              <a:buNone/>
              <a:defRPr>
                <a:latin typeface="Rubik"/>
                <a:ea typeface="Rubik"/>
                <a:cs typeface="Rubik"/>
                <a:sym typeface="Rubik"/>
              </a:defRPr>
            </a:lvl7pPr>
            <a:lvl8pPr lvl="7" rtl="0">
              <a:spcBef>
                <a:spcPts val="0"/>
              </a:spcBef>
              <a:spcAft>
                <a:spcPts val="0"/>
              </a:spcAft>
              <a:buSzPts val="2800"/>
              <a:buNone/>
              <a:defRPr>
                <a:latin typeface="Rubik"/>
                <a:ea typeface="Rubik"/>
                <a:cs typeface="Rubik"/>
                <a:sym typeface="Rubik"/>
              </a:defRPr>
            </a:lvl8pPr>
            <a:lvl9pPr lvl="8" rtl="0">
              <a:spcBef>
                <a:spcPts val="0"/>
              </a:spcBef>
              <a:spcAft>
                <a:spcPts val="0"/>
              </a:spcAft>
              <a:buSzPts val="2800"/>
              <a:buNone/>
              <a:defRPr>
                <a:latin typeface="Rubik"/>
                <a:ea typeface="Rubik"/>
                <a:cs typeface="Rubik"/>
                <a:sym typeface="Rubik"/>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Text – Option">
  <p:cSld name="TITLE_1_2">
    <p:bg>
      <p:bgPr>
        <a:solidFill>
          <a:schemeClr val="accent4"/>
        </a:solidFill>
      </p:bgPr>
    </p:bg>
    <p:spTree>
      <p:nvGrpSpPr>
        <p:cNvPr id="83" name="Shape 83"/>
        <p:cNvGrpSpPr/>
        <p:nvPr/>
      </p:nvGrpSpPr>
      <p:grpSpPr>
        <a:xfrm>
          <a:off x="0" y="0"/>
          <a:ext cx="0" cy="0"/>
          <a:chOff x="0" y="0"/>
          <a:chExt cx="0" cy="0"/>
        </a:xfrm>
      </p:grpSpPr>
      <p:sp>
        <p:nvSpPr>
          <p:cNvPr id="84" name="Google Shape;84;p19"/>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85" name="Google Shape;85;p19"/>
          <p:cNvSpPr/>
          <p:nvPr/>
        </p:nvSpPr>
        <p:spPr>
          <a:xfrm>
            <a:off x="4004875" y="285350"/>
            <a:ext cx="1134402" cy="189902"/>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9"/>
          <p:cNvSpPr txBox="1"/>
          <p:nvPr/>
        </p:nvSpPr>
        <p:spPr>
          <a:xfrm>
            <a:off x="3435275" y="4672925"/>
            <a:ext cx="2447100" cy="33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7" name="Google Shape;87;p19"/>
          <p:cNvSpPr txBox="1"/>
          <p:nvPr>
            <p:ph idx="1" type="subTitle"/>
          </p:nvPr>
        </p:nvSpPr>
        <p:spPr>
          <a:xfrm>
            <a:off x="233325" y="4644000"/>
            <a:ext cx="8677500" cy="248400"/>
          </a:xfrm>
          <a:prstGeom prst="rect">
            <a:avLst/>
          </a:prstGeom>
          <a:solidFill>
            <a:schemeClr val="accent4"/>
          </a:solidFill>
        </p:spPr>
        <p:txBody>
          <a:bodyPr anchorCtr="0" anchor="b" bIns="0" lIns="0" spcFirstLastPara="1" rIns="0" wrap="square" tIns="0">
            <a:noAutofit/>
          </a:bodyPr>
          <a:lstStyle>
            <a:lvl1pPr lvl="0" rtl="0" algn="ctr">
              <a:spcBef>
                <a:spcPts val="0"/>
              </a:spcBef>
              <a:spcAft>
                <a:spcPts val="0"/>
              </a:spcAft>
              <a:buSzPts val="1200"/>
              <a:buNone/>
              <a:defRPr sz="700"/>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88" name="Google Shape;88;p19"/>
          <p:cNvSpPr txBox="1"/>
          <p:nvPr>
            <p:ph type="title"/>
          </p:nvPr>
        </p:nvSpPr>
        <p:spPr>
          <a:xfrm>
            <a:off x="1302000" y="1875550"/>
            <a:ext cx="6540000" cy="1315500"/>
          </a:xfrm>
          <a:prstGeom prst="rect">
            <a:avLst/>
          </a:prstGeom>
        </p:spPr>
        <p:txBody>
          <a:bodyPr anchorCtr="0" anchor="b" bIns="0" lIns="0" spcFirstLastPara="1" rIns="0" wrap="square" tIns="0">
            <a:noAutofit/>
          </a:bodyPr>
          <a:lstStyle>
            <a:lvl1pPr lvl="0" rtl="0" algn="ctr">
              <a:lnSpc>
                <a:spcPct val="80000"/>
              </a:lnSpc>
              <a:spcBef>
                <a:spcPts val="0"/>
              </a:spcBef>
              <a:spcAft>
                <a:spcPts val="0"/>
              </a:spcAft>
              <a:buSzPts val="4800"/>
              <a:buNone/>
              <a:defRPr sz="4800"/>
            </a:lvl1pPr>
            <a:lvl2pPr lvl="1" rtl="0">
              <a:spcBef>
                <a:spcPts val="0"/>
              </a:spcBef>
              <a:spcAft>
                <a:spcPts val="0"/>
              </a:spcAft>
              <a:buSzPts val="2800"/>
              <a:buNone/>
              <a:defRPr>
                <a:latin typeface="Rubik"/>
                <a:ea typeface="Rubik"/>
                <a:cs typeface="Rubik"/>
                <a:sym typeface="Rubik"/>
              </a:defRPr>
            </a:lvl2pPr>
            <a:lvl3pPr lvl="2" rtl="0">
              <a:spcBef>
                <a:spcPts val="0"/>
              </a:spcBef>
              <a:spcAft>
                <a:spcPts val="0"/>
              </a:spcAft>
              <a:buSzPts val="2800"/>
              <a:buNone/>
              <a:defRPr>
                <a:latin typeface="Rubik"/>
                <a:ea typeface="Rubik"/>
                <a:cs typeface="Rubik"/>
                <a:sym typeface="Rubik"/>
              </a:defRPr>
            </a:lvl3pPr>
            <a:lvl4pPr lvl="3" rtl="0">
              <a:spcBef>
                <a:spcPts val="0"/>
              </a:spcBef>
              <a:spcAft>
                <a:spcPts val="0"/>
              </a:spcAft>
              <a:buSzPts val="2800"/>
              <a:buNone/>
              <a:defRPr>
                <a:latin typeface="Rubik"/>
                <a:ea typeface="Rubik"/>
                <a:cs typeface="Rubik"/>
                <a:sym typeface="Rubik"/>
              </a:defRPr>
            </a:lvl4pPr>
            <a:lvl5pPr lvl="4" rtl="0">
              <a:spcBef>
                <a:spcPts val="0"/>
              </a:spcBef>
              <a:spcAft>
                <a:spcPts val="0"/>
              </a:spcAft>
              <a:buSzPts val="2800"/>
              <a:buNone/>
              <a:defRPr>
                <a:latin typeface="Rubik"/>
                <a:ea typeface="Rubik"/>
                <a:cs typeface="Rubik"/>
                <a:sym typeface="Rubik"/>
              </a:defRPr>
            </a:lvl5pPr>
            <a:lvl6pPr lvl="5" rtl="0">
              <a:spcBef>
                <a:spcPts val="0"/>
              </a:spcBef>
              <a:spcAft>
                <a:spcPts val="0"/>
              </a:spcAft>
              <a:buSzPts val="2800"/>
              <a:buNone/>
              <a:defRPr>
                <a:latin typeface="Rubik"/>
                <a:ea typeface="Rubik"/>
                <a:cs typeface="Rubik"/>
                <a:sym typeface="Rubik"/>
              </a:defRPr>
            </a:lvl6pPr>
            <a:lvl7pPr lvl="6" rtl="0">
              <a:spcBef>
                <a:spcPts val="0"/>
              </a:spcBef>
              <a:spcAft>
                <a:spcPts val="0"/>
              </a:spcAft>
              <a:buSzPts val="2800"/>
              <a:buNone/>
              <a:defRPr>
                <a:latin typeface="Rubik"/>
                <a:ea typeface="Rubik"/>
                <a:cs typeface="Rubik"/>
                <a:sym typeface="Rubik"/>
              </a:defRPr>
            </a:lvl7pPr>
            <a:lvl8pPr lvl="7" rtl="0">
              <a:spcBef>
                <a:spcPts val="0"/>
              </a:spcBef>
              <a:spcAft>
                <a:spcPts val="0"/>
              </a:spcAft>
              <a:buSzPts val="2800"/>
              <a:buNone/>
              <a:defRPr>
                <a:latin typeface="Rubik"/>
                <a:ea typeface="Rubik"/>
                <a:cs typeface="Rubik"/>
                <a:sym typeface="Rubik"/>
              </a:defRPr>
            </a:lvl8pPr>
            <a:lvl9pPr lvl="8" rtl="0">
              <a:spcBef>
                <a:spcPts val="0"/>
              </a:spcBef>
              <a:spcAft>
                <a:spcPts val="0"/>
              </a:spcAft>
              <a:buSzPts val="2800"/>
              <a:buNone/>
              <a:defRPr>
                <a:latin typeface="Rubik"/>
                <a:ea typeface="Rubik"/>
                <a:cs typeface="Rubik"/>
                <a:sym typeface="Rubik"/>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hank you">
  <p:cSld name="TITLE_1_1">
    <p:bg>
      <p:bgPr>
        <a:solidFill>
          <a:schemeClr val="dk1"/>
        </a:solidFill>
      </p:bgPr>
    </p:bg>
    <p:spTree>
      <p:nvGrpSpPr>
        <p:cNvPr id="89" name="Shape 89"/>
        <p:cNvGrpSpPr/>
        <p:nvPr/>
      </p:nvGrpSpPr>
      <p:grpSpPr>
        <a:xfrm>
          <a:off x="0" y="0"/>
          <a:ext cx="0" cy="0"/>
          <a:chOff x="0" y="0"/>
          <a:chExt cx="0" cy="0"/>
        </a:xfrm>
      </p:grpSpPr>
      <p:sp>
        <p:nvSpPr>
          <p:cNvPr id="90" name="Google Shape;90;p20"/>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91" name="Google Shape;91;p20"/>
          <p:cNvSpPr/>
          <p:nvPr/>
        </p:nvSpPr>
        <p:spPr>
          <a:xfrm>
            <a:off x="4004875" y="285350"/>
            <a:ext cx="1134402" cy="189902"/>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0"/>
          <p:cNvSpPr txBox="1"/>
          <p:nvPr/>
        </p:nvSpPr>
        <p:spPr>
          <a:xfrm>
            <a:off x="3435275" y="4672925"/>
            <a:ext cx="2447100" cy="33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3" name="Google Shape;93;p20"/>
          <p:cNvSpPr txBox="1"/>
          <p:nvPr>
            <p:ph idx="1" type="subTitle"/>
          </p:nvPr>
        </p:nvSpPr>
        <p:spPr>
          <a:xfrm>
            <a:off x="233325" y="4644000"/>
            <a:ext cx="8677500" cy="2484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0" lIns="0" spcFirstLastPara="1" rIns="0" wrap="square" tIns="0">
            <a:noAutofit/>
          </a:bodyPr>
          <a:lstStyle>
            <a:lvl1pPr lvl="0" rtl="0" algn="ctr">
              <a:spcBef>
                <a:spcPts val="0"/>
              </a:spcBef>
              <a:spcAft>
                <a:spcPts val="0"/>
              </a:spcAft>
              <a:buSzPts val="1200"/>
              <a:buNone/>
              <a:defRPr sz="700">
                <a:solidFill>
                  <a:schemeClr val="accent6"/>
                </a:solidFill>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94" name="Google Shape;94;p20"/>
          <p:cNvSpPr txBox="1"/>
          <p:nvPr>
            <p:ph type="title"/>
          </p:nvPr>
        </p:nvSpPr>
        <p:spPr>
          <a:xfrm>
            <a:off x="1302000" y="1656000"/>
            <a:ext cx="6540000" cy="1315500"/>
          </a:xfrm>
          <a:prstGeom prst="rect">
            <a:avLst/>
          </a:prstGeom>
        </p:spPr>
        <p:txBody>
          <a:bodyPr anchorCtr="0" anchor="b" bIns="0" lIns="0" spcFirstLastPara="1" rIns="0" wrap="square" tIns="0">
            <a:noAutofit/>
          </a:bodyPr>
          <a:lstStyle>
            <a:lvl1pPr lvl="0" rtl="0" algn="ctr">
              <a:lnSpc>
                <a:spcPct val="80000"/>
              </a:lnSpc>
              <a:spcBef>
                <a:spcPts val="0"/>
              </a:spcBef>
              <a:spcAft>
                <a:spcPts val="0"/>
              </a:spcAft>
              <a:buClr>
                <a:schemeClr val="lt1"/>
              </a:buClr>
              <a:buSzPts val="5600"/>
              <a:buNone/>
              <a:defRPr sz="5600">
                <a:solidFill>
                  <a:schemeClr val="lt1"/>
                </a:solidFill>
              </a:defRPr>
            </a:lvl1pPr>
            <a:lvl2pPr lvl="1" rtl="0">
              <a:spcBef>
                <a:spcPts val="0"/>
              </a:spcBef>
              <a:spcAft>
                <a:spcPts val="0"/>
              </a:spcAft>
              <a:buSzPts val="2800"/>
              <a:buNone/>
              <a:defRPr>
                <a:latin typeface="Rubik"/>
                <a:ea typeface="Rubik"/>
                <a:cs typeface="Rubik"/>
                <a:sym typeface="Rubik"/>
              </a:defRPr>
            </a:lvl2pPr>
            <a:lvl3pPr lvl="2" rtl="0">
              <a:spcBef>
                <a:spcPts val="0"/>
              </a:spcBef>
              <a:spcAft>
                <a:spcPts val="0"/>
              </a:spcAft>
              <a:buSzPts val="2800"/>
              <a:buNone/>
              <a:defRPr>
                <a:latin typeface="Rubik"/>
                <a:ea typeface="Rubik"/>
                <a:cs typeface="Rubik"/>
                <a:sym typeface="Rubik"/>
              </a:defRPr>
            </a:lvl3pPr>
            <a:lvl4pPr lvl="3" rtl="0">
              <a:spcBef>
                <a:spcPts val="0"/>
              </a:spcBef>
              <a:spcAft>
                <a:spcPts val="0"/>
              </a:spcAft>
              <a:buSzPts val="2800"/>
              <a:buNone/>
              <a:defRPr>
                <a:latin typeface="Rubik"/>
                <a:ea typeface="Rubik"/>
                <a:cs typeface="Rubik"/>
                <a:sym typeface="Rubik"/>
              </a:defRPr>
            </a:lvl4pPr>
            <a:lvl5pPr lvl="4" rtl="0">
              <a:spcBef>
                <a:spcPts val="0"/>
              </a:spcBef>
              <a:spcAft>
                <a:spcPts val="0"/>
              </a:spcAft>
              <a:buSzPts val="2800"/>
              <a:buNone/>
              <a:defRPr>
                <a:latin typeface="Rubik"/>
                <a:ea typeface="Rubik"/>
                <a:cs typeface="Rubik"/>
                <a:sym typeface="Rubik"/>
              </a:defRPr>
            </a:lvl5pPr>
            <a:lvl6pPr lvl="5" rtl="0">
              <a:spcBef>
                <a:spcPts val="0"/>
              </a:spcBef>
              <a:spcAft>
                <a:spcPts val="0"/>
              </a:spcAft>
              <a:buSzPts val="2800"/>
              <a:buNone/>
              <a:defRPr>
                <a:latin typeface="Rubik"/>
                <a:ea typeface="Rubik"/>
                <a:cs typeface="Rubik"/>
                <a:sym typeface="Rubik"/>
              </a:defRPr>
            </a:lvl6pPr>
            <a:lvl7pPr lvl="6" rtl="0">
              <a:spcBef>
                <a:spcPts val="0"/>
              </a:spcBef>
              <a:spcAft>
                <a:spcPts val="0"/>
              </a:spcAft>
              <a:buSzPts val="2800"/>
              <a:buNone/>
              <a:defRPr>
                <a:latin typeface="Rubik"/>
                <a:ea typeface="Rubik"/>
                <a:cs typeface="Rubik"/>
                <a:sym typeface="Rubik"/>
              </a:defRPr>
            </a:lvl7pPr>
            <a:lvl8pPr lvl="7" rtl="0">
              <a:spcBef>
                <a:spcPts val="0"/>
              </a:spcBef>
              <a:spcAft>
                <a:spcPts val="0"/>
              </a:spcAft>
              <a:buSzPts val="2800"/>
              <a:buNone/>
              <a:defRPr>
                <a:latin typeface="Rubik"/>
                <a:ea typeface="Rubik"/>
                <a:cs typeface="Rubik"/>
                <a:sym typeface="Rubik"/>
              </a:defRPr>
            </a:lvl8pPr>
            <a:lvl9pPr lvl="8" rtl="0">
              <a:spcBef>
                <a:spcPts val="0"/>
              </a:spcBef>
              <a:spcAft>
                <a:spcPts val="0"/>
              </a:spcAft>
              <a:buSzPts val="2800"/>
              <a:buNone/>
              <a:defRPr>
                <a:latin typeface="Rubik"/>
                <a:ea typeface="Rubik"/>
                <a:cs typeface="Rubik"/>
                <a:sym typeface="Rubik"/>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hank you – Option">
  <p:cSld name="TITLE_1_1_1">
    <p:bg>
      <p:bgPr>
        <a:solidFill>
          <a:schemeClr val="accent3"/>
        </a:solidFill>
      </p:bgPr>
    </p:bg>
    <p:spTree>
      <p:nvGrpSpPr>
        <p:cNvPr id="95" name="Shape 95"/>
        <p:cNvGrpSpPr/>
        <p:nvPr/>
      </p:nvGrpSpPr>
      <p:grpSpPr>
        <a:xfrm>
          <a:off x="0" y="0"/>
          <a:ext cx="0" cy="0"/>
          <a:chOff x="0" y="0"/>
          <a:chExt cx="0" cy="0"/>
        </a:xfrm>
      </p:grpSpPr>
      <p:sp>
        <p:nvSpPr>
          <p:cNvPr id="96" name="Google Shape;96;p21"/>
          <p:cNvSpPr/>
          <p:nvPr/>
        </p:nvSpPr>
        <p:spPr>
          <a:xfrm>
            <a:off x="233325" y="4664925"/>
            <a:ext cx="1668000" cy="224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1"/>
          <p:cNvSpPr/>
          <p:nvPr/>
        </p:nvSpPr>
        <p:spPr>
          <a:xfrm>
            <a:off x="0" y="0"/>
            <a:ext cx="5108521" cy="5063638"/>
          </a:xfrm>
          <a:custGeom>
            <a:rect b="b" l="l" r="r" t="t"/>
            <a:pathLst>
              <a:path extrusionOk="0" h="4732372" w="4774319">
                <a:moveTo>
                  <a:pt x="0" y="0"/>
                </a:moveTo>
                <a:lnTo>
                  <a:pt x="0" y="3444636"/>
                </a:lnTo>
                <a:lnTo>
                  <a:pt x="1544076" y="4732373"/>
                </a:lnTo>
                <a:lnTo>
                  <a:pt x="4277222" y="3728148"/>
                </a:lnTo>
                <a:lnTo>
                  <a:pt x="4774320" y="859088"/>
                </a:lnTo>
                <a:lnTo>
                  <a:pt x="374422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 name="Google Shape;98;p21"/>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99" name="Google Shape;99;p21"/>
          <p:cNvSpPr txBox="1"/>
          <p:nvPr/>
        </p:nvSpPr>
        <p:spPr>
          <a:xfrm>
            <a:off x="3435275" y="4672925"/>
            <a:ext cx="2447100" cy="33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0" name="Google Shape;100;p21"/>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200"/>
              <a:buNone/>
              <a:defRPr sz="700">
                <a:solidFill>
                  <a:schemeClr val="accent6"/>
                </a:solidFill>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101" name="Google Shape;101;p21"/>
          <p:cNvSpPr txBox="1"/>
          <p:nvPr>
            <p:ph type="title"/>
          </p:nvPr>
        </p:nvSpPr>
        <p:spPr>
          <a:xfrm>
            <a:off x="1302000" y="1656000"/>
            <a:ext cx="6540000" cy="1315500"/>
          </a:xfrm>
          <a:prstGeom prst="rect">
            <a:avLst/>
          </a:prstGeom>
        </p:spPr>
        <p:txBody>
          <a:bodyPr anchorCtr="0" anchor="b" bIns="0" lIns="0" spcFirstLastPara="1" rIns="0" wrap="square" tIns="0">
            <a:noAutofit/>
          </a:bodyPr>
          <a:lstStyle>
            <a:lvl1pPr lvl="0" rtl="0" algn="ctr">
              <a:lnSpc>
                <a:spcPct val="80000"/>
              </a:lnSpc>
              <a:spcBef>
                <a:spcPts val="0"/>
              </a:spcBef>
              <a:spcAft>
                <a:spcPts val="0"/>
              </a:spcAft>
              <a:buClr>
                <a:schemeClr val="lt1"/>
              </a:buClr>
              <a:buSzPts val="5600"/>
              <a:buNone/>
              <a:defRPr sz="5600">
                <a:solidFill>
                  <a:schemeClr val="lt1"/>
                </a:solidFill>
              </a:defRPr>
            </a:lvl1pPr>
            <a:lvl2pPr lvl="1" rtl="0">
              <a:spcBef>
                <a:spcPts val="0"/>
              </a:spcBef>
              <a:spcAft>
                <a:spcPts val="0"/>
              </a:spcAft>
              <a:buSzPts val="2800"/>
              <a:buNone/>
              <a:defRPr>
                <a:latin typeface="Rubik"/>
                <a:ea typeface="Rubik"/>
                <a:cs typeface="Rubik"/>
                <a:sym typeface="Rubik"/>
              </a:defRPr>
            </a:lvl2pPr>
            <a:lvl3pPr lvl="2" rtl="0">
              <a:spcBef>
                <a:spcPts val="0"/>
              </a:spcBef>
              <a:spcAft>
                <a:spcPts val="0"/>
              </a:spcAft>
              <a:buSzPts val="2800"/>
              <a:buNone/>
              <a:defRPr>
                <a:latin typeface="Rubik"/>
                <a:ea typeface="Rubik"/>
                <a:cs typeface="Rubik"/>
                <a:sym typeface="Rubik"/>
              </a:defRPr>
            </a:lvl3pPr>
            <a:lvl4pPr lvl="3" rtl="0">
              <a:spcBef>
                <a:spcPts val="0"/>
              </a:spcBef>
              <a:spcAft>
                <a:spcPts val="0"/>
              </a:spcAft>
              <a:buSzPts val="2800"/>
              <a:buNone/>
              <a:defRPr>
                <a:latin typeface="Rubik"/>
                <a:ea typeface="Rubik"/>
                <a:cs typeface="Rubik"/>
                <a:sym typeface="Rubik"/>
              </a:defRPr>
            </a:lvl4pPr>
            <a:lvl5pPr lvl="4" rtl="0">
              <a:spcBef>
                <a:spcPts val="0"/>
              </a:spcBef>
              <a:spcAft>
                <a:spcPts val="0"/>
              </a:spcAft>
              <a:buSzPts val="2800"/>
              <a:buNone/>
              <a:defRPr>
                <a:latin typeface="Rubik"/>
                <a:ea typeface="Rubik"/>
                <a:cs typeface="Rubik"/>
                <a:sym typeface="Rubik"/>
              </a:defRPr>
            </a:lvl5pPr>
            <a:lvl6pPr lvl="5" rtl="0">
              <a:spcBef>
                <a:spcPts val="0"/>
              </a:spcBef>
              <a:spcAft>
                <a:spcPts val="0"/>
              </a:spcAft>
              <a:buSzPts val="2800"/>
              <a:buNone/>
              <a:defRPr>
                <a:latin typeface="Rubik"/>
                <a:ea typeface="Rubik"/>
                <a:cs typeface="Rubik"/>
                <a:sym typeface="Rubik"/>
              </a:defRPr>
            </a:lvl6pPr>
            <a:lvl7pPr lvl="6" rtl="0">
              <a:spcBef>
                <a:spcPts val="0"/>
              </a:spcBef>
              <a:spcAft>
                <a:spcPts val="0"/>
              </a:spcAft>
              <a:buSzPts val="2800"/>
              <a:buNone/>
              <a:defRPr>
                <a:latin typeface="Rubik"/>
                <a:ea typeface="Rubik"/>
                <a:cs typeface="Rubik"/>
                <a:sym typeface="Rubik"/>
              </a:defRPr>
            </a:lvl7pPr>
            <a:lvl8pPr lvl="7" rtl="0">
              <a:spcBef>
                <a:spcPts val="0"/>
              </a:spcBef>
              <a:spcAft>
                <a:spcPts val="0"/>
              </a:spcAft>
              <a:buSzPts val="2800"/>
              <a:buNone/>
              <a:defRPr>
                <a:latin typeface="Rubik"/>
                <a:ea typeface="Rubik"/>
                <a:cs typeface="Rubik"/>
                <a:sym typeface="Rubik"/>
              </a:defRPr>
            </a:lvl8pPr>
            <a:lvl9pPr lvl="8" rtl="0">
              <a:spcBef>
                <a:spcPts val="0"/>
              </a:spcBef>
              <a:spcAft>
                <a:spcPts val="0"/>
              </a:spcAft>
              <a:buSzPts val="2800"/>
              <a:buNone/>
              <a:defRPr>
                <a:latin typeface="Rubik"/>
                <a:ea typeface="Rubik"/>
                <a:cs typeface="Rubik"/>
                <a:sym typeface="Rubik"/>
              </a:defRPr>
            </a:lvl9pPr>
          </a:lstStyle>
          <a:p/>
        </p:txBody>
      </p:sp>
      <p:sp>
        <p:nvSpPr>
          <p:cNvPr id="102" name="Google Shape;102;p21"/>
          <p:cNvSpPr/>
          <p:nvPr/>
        </p:nvSpPr>
        <p:spPr>
          <a:xfrm>
            <a:off x="7247675" y="4664925"/>
            <a:ext cx="1668000" cy="224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BLANK_3">
    <p:bg>
      <p:bgPr>
        <a:solidFill>
          <a:schemeClr val="accent4"/>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795300" y="219475"/>
            <a:ext cx="8060100" cy="4788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2"/>
              </a:buClr>
              <a:buSzPts val="2700"/>
              <a:buFont typeface="Times New Roman"/>
              <a:buNone/>
              <a:defRPr i="0" sz="2700" u="none" cap="none" strike="noStrike">
                <a:solidFill>
                  <a:schemeClr val="accent2"/>
                </a:solidFill>
                <a:latin typeface="Times New Roman"/>
                <a:ea typeface="Times New Roman"/>
                <a:cs typeface="Times New Roman"/>
                <a:sym typeface="Times New Roman"/>
              </a:defRPr>
            </a:lvl1pPr>
            <a:lvl2pPr lvl="1" rtl="0">
              <a:spcBef>
                <a:spcPts val="0"/>
              </a:spcBef>
              <a:spcAft>
                <a:spcPts val="0"/>
              </a:spcAft>
              <a:buClr>
                <a:schemeClr val="dk1"/>
              </a:buClr>
              <a:buSzPts val="2400"/>
              <a:buFont typeface="Arial"/>
              <a:buNone/>
              <a:defRPr sz="2400">
                <a:solidFill>
                  <a:schemeClr val="dk1"/>
                </a:solidFill>
              </a:defRPr>
            </a:lvl2pPr>
            <a:lvl3pPr lvl="2" rtl="0">
              <a:spcBef>
                <a:spcPts val="0"/>
              </a:spcBef>
              <a:spcAft>
                <a:spcPts val="0"/>
              </a:spcAft>
              <a:buClr>
                <a:schemeClr val="dk1"/>
              </a:buClr>
              <a:buSzPts val="2400"/>
              <a:buFont typeface="Arial"/>
              <a:buNone/>
              <a:defRPr sz="2400">
                <a:solidFill>
                  <a:schemeClr val="dk1"/>
                </a:solidFill>
              </a:defRPr>
            </a:lvl3pPr>
            <a:lvl4pPr lvl="3" rtl="0">
              <a:spcBef>
                <a:spcPts val="0"/>
              </a:spcBef>
              <a:spcAft>
                <a:spcPts val="0"/>
              </a:spcAft>
              <a:buClr>
                <a:schemeClr val="dk1"/>
              </a:buClr>
              <a:buSzPts val="2400"/>
              <a:buFont typeface="Arial"/>
              <a:buNone/>
              <a:defRPr sz="2400">
                <a:solidFill>
                  <a:schemeClr val="dk1"/>
                </a:solidFill>
              </a:defRPr>
            </a:lvl4pPr>
            <a:lvl5pPr lvl="4" rtl="0">
              <a:spcBef>
                <a:spcPts val="0"/>
              </a:spcBef>
              <a:spcAft>
                <a:spcPts val="0"/>
              </a:spcAft>
              <a:buClr>
                <a:schemeClr val="dk1"/>
              </a:buClr>
              <a:buSzPts val="2400"/>
              <a:buFont typeface="Arial"/>
              <a:buNone/>
              <a:defRPr sz="2400">
                <a:solidFill>
                  <a:schemeClr val="dk1"/>
                </a:solidFill>
              </a:defRPr>
            </a:lvl5pPr>
            <a:lvl6pPr lvl="5" rtl="0">
              <a:spcBef>
                <a:spcPts val="0"/>
              </a:spcBef>
              <a:spcAft>
                <a:spcPts val="0"/>
              </a:spcAft>
              <a:buClr>
                <a:schemeClr val="dk1"/>
              </a:buClr>
              <a:buSzPts val="2400"/>
              <a:buFont typeface="Arial"/>
              <a:buNone/>
              <a:defRPr sz="2400">
                <a:solidFill>
                  <a:schemeClr val="dk1"/>
                </a:solidFill>
              </a:defRPr>
            </a:lvl6pPr>
            <a:lvl7pPr lvl="6" rtl="0">
              <a:spcBef>
                <a:spcPts val="0"/>
              </a:spcBef>
              <a:spcAft>
                <a:spcPts val="0"/>
              </a:spcAft>
              <a:buClr>
                <a:schemeClr val="dk1"/>
              </a:buClr>
              <a:buSzPts val="2400"/>
              <a:buFont typeface="Arial"/>
              <a:buNone/>
              <a:defRPr sz="2400">
                <a:solidFill>
                  <a:schemeClr val="dk1"/>
                </a:solidFill>
              </a:defRPr>
            </a:lvl7pPr>
            <a:lvl8pPr lvl="7" rtl="0">
              <a:spcBef>
                <a:spcPts val="0"/>
              </a:spcBef>
              <a:spcAft>
                <a:spcPts val="0"/>
              </a:spcAft>
              <a:buClr>
                <a:schemeClr val="dk1"/>
              </a:buClr>
              <a:buSzPts val="2400"/>
              <a:buFont typeface="Arial"/>
              <a:buNone/>
              <a:defRPr sz="2400">
                <a:solidFill>
                  <a:schemeClr val="dk1"/>
                </a:solidFill>
              </a:defRPr>
            </a:lvl8pPr>
            <a:lvl9pPr lvl="8" rtl="0">
              <a:spcBef>
                <a:spcPts val="0"/>
              </a:spcBef>
              <a:spcAft>
                <a:spcPts val="0"/>
              </a:spcAft>
              <a:buClr>
                <a:schemeClr val="dk1"/>
              </a:buClr>
              <a:buSzPts val="2400"/>
              <a:buFont typeface="Arial"/>
              <a:buNone/>
              <a:defRPr sz="2400">
                <a:solidFill>
                  <a:schemeClr val="dk1"/>
                </a:solidFill>
              </a:defRPr>
            </a:lvl9pPr>
          </a:lstStyle>
          <a:p/>
        </p:txBody>
      </p:sp>
      <p:sp>
        <p:nvSpPr>
          <p:cNvPr id="17" name="Google Shape;17;p3"/>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5578">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Welcome Message">
  <p:cSld name="CUSTOM_2">
    <p:bg>
      <p:bgPr>
        <a:solidFill>
          <a:schemeClr val="lt2"/>
        </a:solidFill>
      </p:bgPr>
    </p:bg>
    <p:spTree>
      <p:nvGrpSpPr>
        <p:cNvPr id="103" name="Shape 103"/>
        <p:cNvGrpSpPr/>
        <p:nvPr/>
      </p:nvGrpSpPr>
      <p:grpSpPr>
        <a:xfrm>
          <a:off x="0" y="0"/>
          <a:ext cx="0" cy="0"/>
          <a:chOff x="0" y="0"/>
          <a:chExt cx="0" cy="0"/>
        </a:xfrm>
      </p:grpSpPr>
      <p:sp>
        <p:nvSpPr>
          <p:cNvPr id="104" name="Google Shape;104;p22"/>
          <p:cNvSpPr txBox="1"/>
          <p:nvPr>
            <p:ph type="title"/>
          </p:nvPr>
        </p:nvSpPr>
        <p:spPr>
          <a:xfrm>
            <a:off x="795300" y="1620000"/>
            <a:ext cx="2993100" cy="17757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6000"/>
              <a:buNone/>
              <a:defRPr sz="6000"/>
            </a:lvl1pPr>
            <a:lvl2pPr lvl="1" rtl="0">
              <a:spcBef>
                <a:spcPts val="0"/>
              </a:spcBef>
              <a:spcAft>
                <a:spcPts val="0"/>
              </a:spcAft>
              <a:buSzPts val="5400"/>
              <a:buNone/>
              <a:defRPr sz="5400">
                <a:latin typeface="Rubik"/>
                <a:ea typeface="Rubik"/>
                <a:cs typeface="Rubik"/>
                <a:sym typeface="Rubik"/>
              </a:defRPr>
            </a:lvl2pPr>
            <a:lvl3pPr lvl="2" rtl="0">
              <a:spcBef>
                <a:spcPts val="0"/>
              </a:spcBef>
              <a:spcAft>
                <a:spcPts val="0"/>
              </a:spcAft>
              <a:buSzPts val="5400"/>
              <a:buNone/>
              <a:defRPr sz="5400">
                <a:latin typeface="Rubik"/>
                <a:ea typeface="Rubik"/>
                <a:cs typeface="Rubik"/>
                <a:sym typeface="Rubik"/>
              </a:defRPr>
            </a:lvl3pPr>
            <a:lvl4pPr lvl="3" rtl="0">
              <a:spcBef>
                <a:spcPts val="0"/>
              </a:spcBef>
              <a:spcAft>
                <a:spcPts val="0"/>
              </a:spcAft>
              <a:buSzPts val="5400"/>
              <a:buNone/>
              <a:defRPr sz="5400">
                <a:latin typeface="Rubik"/>
                <a:ea typeface="Rubik"/>
                <a:cs typeface="Rubik"/>
                <a:sym typeface="Rubik"/>
              </a:defRPr>
            </a:lvl4pPr>
            <a:lvl5pPr lvl="4" rtl="0">
              <a:spcBef>
                <a:spcPts val="0"/>
              </a:spcBef>
              <a:spcAft>
                <a:spcPts val="0"/>
              </a:spcAft>
              <a:buSzPts val="5400"/>
              <a:buNone/>
              <a:defRPr sz="5400">
                <a:latin typeface="Rubik"/>
                <a:ea typeface="Rubik"/>
                <a:cs typeface="Rubik"/>
                <a:sym typeface="Rubik"/>
              </a:defRPr>
            </a:lvl5pPr>
            <a:lvl6pPr lvl="5" rtl="0">
              <a:spcBef>
                <a:spcPts val="0"/>
              </a:spcBef>
              <a:spcAft>
                <a:spcPts val="0"/>
              </a:spcAft>
              <a:buSzPts val="5400"/>
              <a:buNone/>
              <a:defRPr sz="5400">
                <a:latin typeface="Rubik"/>
                <a:ea typeface="Rubik"/>
                <a:cs typeface="Rubik"/>
                <a:sym typeface="Rubik"/>
              </a:defRPr>
            </a:lvl6pPr>
            <a:lvl7pPr lvl="6" rtl="0">
              <a:spcBef>
                <a:spcPts val="0"/>
              </a:spcBef>
              <a:spcAft>
                <a:spcPts val="0"/>
              </a:spcAft>
              <a:buSzPts val="5400"/>
              <a:buNone/>
              <a:defRPr sz="5400">
                <a:latin typeface="Rubik"/>
                <a:ea typeface="Rubik"/>
                <a:cs typeface="Rubik"/>
                <a:sym typeface="Rubik"/>
              </a:defRPr>
            </a:lvl7pPr>
            <a:lvl8pPr lvl="7" rtl="0">
              <a:spcBef>
                <a:spcPts val="0"/>
              </a:spcBef>
              <a:spcAft>
                <a:spcPts val="0"/>
              </a:spcAft>
              <a:buSzPts val="5400"/>
              <a:buNone/>
              <a:defRPr sz="5400">
                <a:latin typeface="Rubik"/>
                <a:ea typeface="Rubik"/>
                <a:cs typeface="Rubik"/>
                <a:sym typeface="Rubik"/>
              </a:defRPr>
            </a:lvl8pPr>
            <a:lvl9pPr lvl="8" rtl="0">
              <a:spcBef>
                <a:spcPts val="0"/>
              </a:spcBef>
              <a:spcAft>
                <a:spcPts val="0"/>
              </a:spcAft>
              <a:buSzPts val="5400"/>
              <a:buNone/>
              <a:defRPr sz="5400">
                <a:latin typeface="Rubik"/>
                <a:ea typeface="Rubik"/>
                <a:cs typeface="Rubik"/>
                <a:sym typeface="Rubik"/>
              </a:defRPr>
            </a:lvl9pPr>
          </a:lstStyle>
          <a:p/>
        </p:txBody>
      </p:sp>
      <p:sp>
        <p:nvSpPr>
          <p:cNvPr id="105" name="Google Shape;105;p22"/>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06" name="Google Shape;106;p22"/>
          <p:cNvSpPr txBox="1"/>
          <p:nvPr>
            <p:ph idx="1" type="subTitle"/>
          </p:nvPr>
        </p:nvSpPr>
        <p:spPr>
          <a:xfrm>
            <a:off x="4342200" y="1656000"/>
            <a:ext cx="4006500" cy="2904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200"/>
              <a:buNone/>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107" name="Google Shape;107;p22"/>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ext Only">
  <p:cSld name="TITLE_AND_BODY_1">
    <p:bg>
      <p:bgPr>
        <a:solidFill>
          <a:schemeClr val="lt2"/>
        </a:solidFill>
      </p:bgPr>
    </p:bg>
    <p:spTree>
      <p:nvGrpSpPr>
        <p:cNvPr id="108" name="Shape 108"/>
        <p:cNvGrpSpPr/>
        <p:nvPr/>
      </p:nvGrpSpPr>
      <p:grpSpPr>
        <a:xfrm>
          <a:off x="0" y="0"/>
          <a:ext cx="0" cy="0"/>
          <a:chOff x="0" y="0"/>
          <a:chExt cx="0" cy="0"/>
        </a:xfrm>
      </p:grpSpPr>
      <p:sp>
        <p:nvSpPr>
          <p:cNvPr id="109" name="Google Shape;109;p23"/>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23"/>
          <p:cNvSpPr txBox="1"/>
          <p:nvPr>
            <p:ph idx="1" type="body"/>
          </p:nvPr>
        </p:nvSpPr>
        <p:spPr>
          <a:xfrm>
            <a:off x="795300" y="968025"/>
            <a:ext cx="4513200" cy="3600900"/>
          </a:xfrm>
          <a:prstGeom prst="rect">
            <a:avLst/>
          </a:prstGeom>
        </p:spPr>
        <p:txBody>
          <a:bodyPr anchorCtr="0" anchor="t" bIns="0" lIns="0" spcFirstLastPara="1" rIns="0" wrap="square" tIns="0">
            <a:noAutofit/>
          </a:bodyPr>
          <a:lstStyle>
            <a:lvl1pPr indent="-304800" lvl="0" marL="457200" rtl="0">
              <a:lnSpc>
                <a:spcPct val="125000"/>
              </a:lnSpc>
              <a:spcBef>
                <a:spcPts val="0"/>
              </a:spcBef>
              <a:spcAft>
                <a:spcPts val="0"/>
              </a:spcAft>
              <a:buSzPts val="1200"/>
              <a:buChar char="·"/>
              <a:defRPr/>
            </a:lvl1pPr>
            <a:lvl2pPr indent="-304800" lvl="1" marL="914400" rtl="0">
              <a:lnSpc>
                <a:spcPct val="125000"/>
              </a:lnSpc>
              <a:spcBef>
                <a:spcPts val="1800"/>
              </a:spcBef>
              <a:spcAft>
                <a:spcPts val="0"/>
              </a:spcAft>
              <a:buSzPts val="1200"/>
              <a:buChar char="–"/>
              <a:defRPr/>
            </a:lvl2pPr>
            <a:lvl3pPr indent="-304800" lvl="2" marL="1371600" rtl="0">
              <a:lnSpc>
                <a:spcPct val="125000"/>
              </a:lnSpc>
              <a:spcBef>
                <a:spcPts val="1800"/>
              </a:spcBef>
              <a:spcAft>
                <a:spcPts val="0"/>
              </a:spcAft>
              <a:buSzPts val="1200"/>
              <a:buChar char="–"/>
              <a:defRPr/>
            </a:lvl3pPr>
            <a:lvl4pPr indent="-304800" lvl="3" marL="1828800" rtl="0">
              <a:lnSpc>
                <a:spcPct val="125000"/>
              </a:lnSpc>
              <a:spcBef>
                <a:spcPts val="1800"/>
              </a:spcBef>
              <a:spcAft>
                <a:spcPts val="0"/>
              </a:spcAft>
              <a:buSzPts val="1200"/>
              <a:buChar char="–"/>
              <a:defRPr/>
            </a:lvl4pPr>
            <a:lvl5pPr indent="-304800" lvl="4" marL="2286000" rtl="0">
              <a:lnSpc>
                <a:spcPct val="125000"/>
              </a:lnSpc>
              <a:spcBef>
                <a:spcPts val="1800"/>
              </a:spcBef>
              <a:spcAft>
                <a:spcPts val="0"/>
              </a:spcAft>
              <a:buSzPts val="1200"/>
              <a:buChar char="–"/>
              <a:defRPr/>
            </a:lvl5pPr>
            <a:lvl6pPr indent="-304800" lvl="5" marL="2743200" rtl="0">
              <a:lnSpc>
                <a:spcPct val="125000"/>
              </a:lnSpc>
              <a:spcBef>
                <a:spcPts val="1800"/>
              </a:spcBef>
              <a:spcAft>
                <a:spcPts val="0"/>
              </a:spcAft>
              <a:buSzPts val="1200"/>
              <a:buChar char="–"/>
              <a:defRPr/>
            </a:lvl6pPr>
            <a:lvl7pPr indent="-304800" lvl="6" marL="3200400" rtl="0">
              <a:lnSpc>
                <a:spcPct val="125000"/>
              </a:lnSpc>
              <a:spcBef>
                <a:spcPts val="1800"/>
              </a:spcBef>
              <a:spcAft>
                <a:spcPts val="0"/>
              </a:spcAft>
              <a:buSzPts val="1200"/>
              <a:buChar char="–"/>
              <a:defRPr/>
            </a:lvl7pPr>
            <a:lvl8pPr indent="-304800" lvl="7" marL="3657600" rtl="0">
              <a:lnSpc>
                <a:spcPct val="125000"/>
              </a:lnSpc>
              <a:spcBef>
                <a:spcPts val="1800"/>
              </a:spcBef>
              <a:spcAft>
                <a:spcPts val="0"/>
              </a:spcAft>
              <a:buSzPts val="1200"/>
              <a:buChar char="–"/>
              <a:defRPr/>
            </a:lvl8pPr>
            <a:lvl9pPr indent="-304800" lvl="8" marL="4114800" rtl="0">
              <a:lnSpc>
                <a:spcPct val="125000"/>
              </a:lnSpc>
              <a:spcBef>
                <a:spcPts val="1800"/>
              </a:spcBef>
              <a:spcAft>
                <a:spcPts val="1800"/>
              </a:spcAft>
              <a:buSzPts val="1200"/>
              <a:buChar char="–"/>
              <a:defRPr/>
            </a:lvl9pPr>
          </a:lstStyle>
          <a:p/>
        </p:txBody>
      </p:sp>
      <p:sp>
        <p:nvSpPr>
          <p:cNvPr id="111" name="Google Shape;111;p23"/>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12" name="Google Shape;112;p23"/>
          <p:cNvSpPr txBox="1"/>
          <p:nvPr>
            <p:ph idx="2" type="subTitle"/>
          </p:nvPr>
        </p:nvSpPr>
        <p:spPr>
          <a:xfrm>
            <a:off x="7889100" y="968025"/>
            <a:ext cx="966300" cy="12360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600"/>
              <a:buNone/>
              <a:defRPr sz="600"/>
            </a:lvl1pPr>
            <a:lvl2pPr lvl="1" rtl="0">
              <a:lnSpc>
                <a:spcPct val="125000"/>
              </a:lnSpc>
              <a:spcBef>
                <a:spcPts val="600"/>
              </a:spcBef>
              <a:spcAft>
                <a:spcPts val="0"/>
              </a:spcAft>
              <a:buSzPts val="1200"/>
              <a:buNone/>
              <a:defRPr/>
            </a:lvl2pPr>
            <a:lvl3pPr lvl="2" rtl="0">
              <a:lnSpc>
                <a:spcPct val="125000"/>
              </a:lnSpc>
              <a:spcBef>
                <a:spcPts val="600"/>
              </a:spcBef>
              <a:spcAft>
                <a:spcPts val="0"/>
              </a:spcAft>
              <a:buSzPts val="1200"/>
              <a:buNone/>
              <a:defRPr/>
            </a:lvl3pPr>
            <a:lvl4pPr lvl="3" rtl="0">
              <a:lnSpc>
                <a:spcPct val="125000"/>
              </a:lnSpc>
              <a:spcBef>
                <a:spcPts val="600"/>
              </a:spcBef>
              <a:spcAft>
                <a:spcPts val="0"/>
              </a:spcAft>
              <a:buSzPts val="1200"/>
              <a:buNone/>
              <a:defRPr/>
            </a:lvl4pPr>
            <a:lvl5pPr lvl="4" rtl="0">
              <a:lnSpc>
                <a:spcPct val="125000"/>
              </a:lnSpc>
              <a:spcBef>
                <a:spcPts val="600"/>
              </a:spcBef>
              <a:spcAft>
                <a:spcPts val="0"/>
              </a:spcAft>
              <a:buSzPts val="1200"/>
              <a:buNone/>
              <a:defRPr/>
            </a:lvl5pPr>
            <a:lvl6pPr lvl="5" rtl="0">
              <a:lnSpc>
                <a:spcPct val="125000"/>
              </a:lnSpc>
              <a:spcBef>
                <a:spcPts val="600"/>
              </a:spcBef>
              <a:spcAft>
                <a:spcPts val="0"/>
              </a:spcAft>
              <a:buSzPts val="1200"/>
              <a:buNone/>
              <a:defRPr/>
            </a:lvl6pPr>
            <a:lvl7pPr lvl="6" rtl="0">
              <a:lnSpc>
                <a:spcPct val="125000"/>
              </a:lnSpc>
              <a:spcBef>
                <a:spcPts val="600"/>
              </a:spcBef>
              <a:spcAft>
                <a:spcPts val="0"/>
              </a:spcAft>
              <a:buSzPts val="1200"/>
              <a:buNone/>
              <a:defRPr/>
            </a:lvl7pPr>
            <a:lvl8pPr lvl="7" rtl="0">
              <a:lnSpc>
                <a:spcPct val="125000"/>
              </a:lnSpc>
              <a:spcBef>
                <a:spcPts val="600"/>
              </a:spcBef>
              <a:spcAft>
                <a:spcPts val="0"/>
              </a:spcAft>
              <a:buSzPts val="1200"/>
              <a:buNone/>
              <a:defRPr/>
            </a:lvl8pPr>
            <a:lvl9pPr lvl="8" rtl="0">
              <a:lnSpc>
                <a:spcPct val="125000"/>
              </a:lnSpc>
              <a:spcBef>
                <a:spcPts val="600"/>
              </a:spcBef>
              <a:spcAft>
                <a:spcPts val="600"/>
              </a:spcAft>
              <a:buSzPts val="1200"/>
              <a:buNone/>
              <a:defRPr/>
            </a:lvl9pPr>
          </a:lstStyle>
          <a:p/>
        </p:txBody>
      </p:sp>
      <p:sp>
        <p:nvSpPr>
          <p:cNvPr id="113" name="Google Shape;113;p23"/>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Single Line Title Page">
  <p:cSld name="TITLE_AND_BODY_1_6">
    <p:bg>
      <p:bgPr>
        <a:solidFill>
          <a:schemeClr val="lt2"/>
        </a:solidFill>
      </p:bgPr>
    </p:bg>
    <p:spTree>
      <p:nvGrpSpPr>
        <p:cNvPr id="114" name="Shape 114"/>
        <p:cNvGrpSpPr/>
        <p:nvPr/>
      </p:nvGrpSpPr>
      <p:grpSpPr>
        <a:xfrm>
          <a:off x="0" y="0"/>
          <a:ext cx="0" cy="0"/>
          <a:chOff x="0" y="0"/>
          <a:chExt cx="0" cy="0"/>
        </a:xfrm>
      </p:grpSpPr>
      <p:sp>
        <p:nvSpPr>
          <p:cNvPr id="115" name="Google Shape;115;p24"/>
          <p:cNvSpPr txBox="1"/>
          <p:nvPr>
            <p:ph type="title"/>
          </p:nvPr>
        </p:nvSpPr>
        <p:spPr>
          <a:xfrm>
            <a:off x="795300" y="912175"/>
            <a:ext cx="8060100" cy="665400"/>
          </a:xfrm>
          <a:prstGeom prst="rect">
            <a:avLst/>
          </a:prstGeom>
        </p:spPr>
        <p:txBody>
          <a:bodyPr anchorCtr="0" anchor="t" bIns="0" lIns="0" spcFirstLastPara="1" rIns="0" wrap="square" tIns="0">
            <a:noAutofit/>
          </a:bodyPr>
          <a:lstStyle>
            <a:lvl1pPr lvl="0" rtl="0">
              <a:spcBef>
                <a:spcPts val="0"/>
              </a:spcBef>
              <a:spcAft>
                <a:spcPts val="0"/>
              </a:spcAft>
              <a:buSzPts val="4400"/>
              <a:buNone/>
              <a:defRPr sz="4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6" name="Google Shape;116;p24"/>
          <p:cNvSpPr txBox="1"/>
          <p:nvPr>
            <p:ph idx="1" type="body"/>
          </p:nvPr>
        </p:nvSpPr>
        <p:spPr>
          <a:xfrm>
            <a:off x="795300" y="1871500"/>
            <a:ext cx="7046700" cy="2697300"/>
          </a:xfrm>
          <a:prstGeom prst="rect">
            <a:avLst/>
          </a:prstGeom>
        </p:spPr>
        <p:txBody>
          <a:bodyPr anchorCtr="0" anchor="t" bIns="0" lIns="0" spcFirstLastPara="1" rIns="0" wrap="square" tIns="0">
            <a:noAutofit/>
          </a:bodyPr>
          <a:lstStyle>
            <a:lvl1pPr indent="-381000" lvl="0" marL="457200" rtl="0">
              <a:lnSpc>
                <a:spcPct val="100000"/>
              </a:lnSpc>
              <a:spcBef>
                <a:spcPts val="0"/>
              </a:spcBef>
              <a:spcAft>
                <a:spcPts val="0"/>
              </a:spcAft>
              <a:buSzPts val="2400"/>
              <a:buChar char="·"/>
              <a:defRPr sz="2400"/>
            </a:lvl1pPr>
            <a:lvl2pPr indent="-381000" lvl="1" marL="914400" rtl="0">
              <a:lnSpc>
                <a:spcPct val="100000"/>
              </a:lnSpc>
              <a:spcBef>
                <a:spcPts val="600"/>
              </a:spcBef>
              <a:spcAft>
                <a:spcPts val="0"/>
              </a:spcAft>
              <a:buSzPts val="2400"/>
              <a:buChar char="–"/>
              <a:defRPr sz="2400"/>
            </a:lvl2pPr>
            <a:lvl3pPr indent="-381000" lvl="2" marL="1371600" rtl="0">
              <a:lnSpc>
                <a:spcPct val="100000"/>
              </a:lnSpc>
              <a:spcBef>
                <a:spcPts val="600"/>
              </a:spcBef>
              <a:spcAft>
                <a:spcPts val="0"/>
              </a:spcAft>
              <a:buSzPts val="2400"/>
              <a:buChar char="–"/>
              <a:defRPr sz="2400"/>
            </a:lvl3pPr>
            <a:lvl4pPr indent="-381000" lvl="3" marL="1828800" rtl="0">
              <a:lnSpc>
                <a:spcPct val="100000"/>
              </a:lnSpc>
              <a:spcBef>
                <a:spcPts val="600"/>
              </a:spcBef>
              <a:spcAft>
                <a:spcPts val="0"/>
              </a:spcAft>
              <a:buSzPts val="2400"/>
              <a:buChar char="–"/>
              <a:defRPr sz="2400"/>
            </a:lvl4pPr>
            <a:lvl5pPr indent="-381000" lvl="4" marL="2286000" rtl="0">
              <a:lnSpc>
                <a:spcPct val="100000"/>
              </a:lnSpc>
              <a:spcBef>
                <a:spcPts val="600"/>
              </a:spcBef>
              <a:spcAft>
                <a:spcPts val="0"/>
              </a:spcAft>
              <a:buSzPts val="2400"/>
              <a:buChar char="–"/>
              <a:defRPr sz="2400"/>
            </a:lvl5pPr>
            <a:lvl6pPr indent="-381000" lvl="5" marL="2743200" rtl="0">
              <a:lnSpc>
                <a:spcPct val="100000"/>
              </a:lnSpc>
              <a:spcBef>
                <a:spcPts val="600"/>
              </a:spcBef>
              <a:spcAft>
                <a:spcPts val="0"/>
              </a:spcAft>
              <a:buSzPts val="2400"/>
              <a:buChar char="–"/>
              <a:defRPr sz="2400"/>
            </a:lvl6pPr>
            <a:lvl7pPr indent="-381000" lvl="6" marL="3200400" rtl="0">
              <a:lnSpc>
                <a:spcPct val="100000"/>
              </a:lnSpc>
              <a:spcBef>
                <a:spcPts val="600"/>
              </a:spcBef>
              <a:spcAft>
                <a:spcPts val="0"/>
              </a:spcAft>
              <a:buSzPts val="2400"/>
              <a:buChar char="–"/>
              <a:defRPr sz="2400"/>
            </a:lvl7pPr>
            <a:lvl8pPr indent="-381000" lvl="7" marL="3657600" rtl="0">
              <a:lnSpc>
                <a:spcPct val="100000"/>
              </a:lnSpc>
              <a:spcBef>
                <a:spcPts val="600"/>
              </a:spcBef>
              <a:spcAft>
                <a:spcPts val="0"/>
              </a:spcAft>
              <a:buSzPts val="2400"/>
              <a:buChar char="–"/>
              <a:defRPr sz="2400"/>
            </a:lvl8pPr>
            <a:lvl9pPr indent="-381000" lvl="8" marL="4114800" rtl="0">
              <a:lnSpc>
                <a:spcPct val="100000"/>
              </a:lnSpc>
              <a:spcBef>
                <a:spcPts val="600"/>
              </a:spcBef>
              <a:spcAft>
                <a:spcPts val="600"/>
              </a:spcAft>
              <a:buSzPts val="2400"/>
              <a:buChar char="–"/>
              <a:defRPr sz="2400"/>
            </a:lvl9pPr>
          </a:lstStyle>
          <a:p/>
        </p:txBody>
      </p:sp>
      <p:sp>
        <p:nvSpPr>
          <p:cNvPr id="117" name="Google Shape;117;p24"/>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18" name="Google Shape;118;p24"/>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and Three Stats">
  <p:cSld name="TITLE_AND_BODY_1_5">
    <p:bg>
      <p:bgPr>
        <a:solidFill>
          <a:schemeClr val="dk1"/>
        </a:solidFill>
      </p:bgPr>
    </p:bg>
    <p:spTree>
      <p:nvGrpSpPr>
        <p:cNvPr id="119" name="Shape 119"/>
        <p:cNvGrpSpPr/>
        <p:nvPr/>
      </p:nvGrpSpPr>
      <p:grpSpPr>
        <a:xfrm>
          <a:off x="0" y="0"/>
          <a:ext cx="0" cy="0"/>
          <a:chOff x="0" y="0"/>
          <a:chExt cx="0" cy="0"/>
        </a:xfrm>
      </p:grpSpPr>
      <p:sp>
        <p:nvSpPr>
          <p:cNvPr id="120" name="Google Shape;120;p25"/>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 name="Google Shape;121;p25"/>
          <p:cNvSpPr txBox="1"/>
          <p:nvPr>
            <p:ph idx="1" type="body"/>
          </p:nvPr>
        </p:nvSpPr>
        <p:spPr>
          <a:xfrm>
            <a:off x="795300" y="1712650"/>
            <a:ext cx="1979700" cy="2856300"/>
          </a:xfrm>
          <a:prstGeom prst="rect">
            <a:avLst/>
          </a:prstGeom>
        </p:spPr>
        <p:txBody>
          <a:bodyPr anchorCtr="0" anchor="t" bIns="0" lIns="0" spcFirstLastPara="1" rIns="0" wrap="square" tIns="0">
            <a:noAutofit/>
          </a:bodyPr>
          <a:lstStyle>
            <a:lvl1pPr indent="-285750" lvl="0" marL="457200" rtl="0">
              <a:lnSpc>
                <a:spcPct val="125000"/>
              </a:lnSpc>
              <a:spcBef>
                <a:spcPts val="0"/>
              </a:spcBef>
              <a:spcAft>
                <a:spcPts val="0"/>
              </a:spcAft>
              <a:buClr>
                <a:schemeClr val="lt1"/>
              </a:buClr>
              <a:buSzPts val="900"/>
              <a:buChar char="·"/>
              <a:defRPr sz="900">
                <a:solidFill>
                  <a:schemeClr val="lt1"/>
                </a:solidFill>
              </a:defRPr>
            </a:lvl1pPr>
            <a:lvl2pPr indent="-285750" lvl="1" marL="914400" rtl="0">
              <a:lnSpc>
                <a:spcPct val="125000"/>
              </a:lnSpc>
              <a:spcBef>
                <a:spcPts val="1200"/>
              </a:spcBef>
              <a:spcAft>
                <a:spcPts val="0"/>
              </a:spcAft>
              <a:buClr>
                <a:schemeClr val="lt1"/>
              </a:buClr>
              <a:buSzPts val="900"/>
              <a:buChar char="–"/>
              <a:defRPr sz="900">
                <a:solidFill>
                  <a:schemeClr val="lt1"/>
                </a:solidFill>
              </a:defRPr>
            </a:lvl2pPr>
            <a:lvl3pPr indent="-285750" lvl="2" marL="1371600" rtl="0">
              <a:lnSpc>
                <a:spcPct val="125000"/>
              </a:lnSpc>
              <a:spcBef>
                <a:spcPts val="1200"/>
              </a:spcBef>
              <a:spcAft>
                <a:spcPts val="0"/>
              </a:spcAft>
              <a:buClr>
                <a:schemeClr val="lt1"/>
              </a:buClr>
              <a:buSzPts val="900"/>
              <a:buChar char="–"/>
              <a:defRPr sz="900">
                <a:solidFill>
                  <a:schemeClr val="lt1"/>
                </a:solidFill>
              </a:defRPr>
            </a:lvl3pPr>
            <a:lvl4pPr indent="-285750" lvl="3" marL="1828800" rtl="0">
              <a:lnSpc>
                <a:spcPct val="125000"/>
              </a:lnSpc>
              <a:spcBef>
                <a:spcPts val="1200"/>
              </a:spcBef>
              <a:spcAft>
                <a:spcPts val="0"/>
              </a:spcAft>
              <a:buClr>
                <a:schemeClr val="lt1"/>
              </a:buClr>
              <a:buSzPts val="900"/>
              <a:buChar char="–"/>
              <a:defRPr sz="900">
                <a:solidFill>
                  <a:schemeClr val="lt1"/>
                </a:solidFill>
              </a:defRPr>
            </a:lvl4pPr>
            <a:lvl5pPr indent="-285750" lvl="4" marL="2286000" rtl="0">
              <a:lnSpc>
                <a:spcPct val="125000"/>
              </a:lnSpc>
              <a:spcBef>
                <a:spcPts val="1200"/>
              </a:spcBef>
              <a:spcAft>
                <a:spcPts val="0"/>
              </a:spcAft>
              <a:buClr>
                <a:schemeClr val="lt1"/>
              </a:buClr>
              <a:buSzPts val="900"/>
              <a:buChar char="–"/>
              <a:defRPr sz="900">
                <a:solidFill>
                  <a:schemeClr val="lt1"/>
                </a:solidFill>
              </a:defRPr>
            </a:lvl5pPr>
            <a:lvl6pPr indent="-285750" lvl="5" marL="2743200" rtl="0">
              <a:lnSpc>
                <a:spcPct val="125000"/>
              </a:lnSpc>
              <a:spcBef>
                <a:spcPts val="1200"/>
              </a:spcBef>
              <a:spcAft>
                <a:spcPts val="0"/>
              </a:spcAft>
              <a:buClr>
                <a:schemeClr val="lt1"/>
              </a:buClr>
              <a:buSzPts val="900"/>
              <a:buChar char="–"/>
              <a:defRPr sz="900">
                <a:solidFill>
                  <a:schemeClr val="lt1"/>
                </a:solidFill>
              </a:defRPr>
            </a:lvl6pPr>
            <a:lvl7pPr indent="-285750" lvl="6" marL="3200400" rtl="0">
              <a:lnSpc>
                <a:spcPct val="125000"/>
              </a:lnSpc>
              <a:spcBef>
                <a:spcPts val="1200"/>
              </a:spcBef>
              <a:spcAft>
                <a:spcPts val="0"/>
              </a:spcAft>
              <a:buClr>
                <a:schemeClr val="lt1"/>
              </a:buClr>
              <a:buSzPts val="900"/>
              <a:buChar char="–"/>
              <a:defRPr sz="900">
                <a:solidFill>
                  <a:schemeClr val="lt1"/>
                </a:solidFill>
              </a:defRPr>
            </a:lvl7pPr>
            <a:lvl8pPr indent="-285750" lvl="7" marL="3657600" rtl="0">
              <a:lnSpc>
                <a:spcPct val="125000"/>
              </a:lnSpc>
              <a:spcBef>
                <a:spcPts val="1200"/>
              </a:spcBef>
              <a:spcAft>
                <a:spcPts val="0"/>
              </a:spcAft>
              <a:buClr>
                <a:schemeClr val="lt1"/>
              </a:buClr>
              <a:buSzPts val="900"/>
              <a:buChar char="–"/>
              <a:defRPr sz="900">
                <a:solidFill>
                  <a:schemeClr val="lt1"/>
                </a:solidFill>
              </a:defRPr>
            </a:lvl8pPr>
            <a:lvl9pPr indent="-285750" lvl="8" marL="4114800" rtl="0">
              <a:lnSpc>
                <a:spcPct val="125000"/>
              </a:lnSpc>
              <a:spcBef>
                <a:spcPts val="1200"/>
              </a:spcBef>
              <a:spcAft>
                <a:spcPts val="1200"/>
              </a:spcAft>
              <a:buClr>
                <a:schemeClr val="lt1"/>
              </a:buClr>
              <a:buSzPts val="900"/>
              <a:buChar char="–"/>
              <a:defRPr sz="900">
                <a:solidFill>
                  <a:schemeClr val="lt1"/>
                </a:solidFill>
              </a:defRPr>
            </a:lvl9pPr>
          </a:lstStyle>
          <a:p/>
        </p:txBody>
      </p:sp>
      <p:sp>
        <p:nvSpPr>
          <p:cNvPr id="122" name="Google Shape;122;p25"/>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23" name="Google Shape;123;p25"/>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Multiverse Community Hub">
  <p:cSld name="TITLE_AND_BODY_1_5_2">
    <p:bg>
      <p:bgPr>
        <a:solidFill>
          <a:schemeClr val="dk1"/>
        </a:solidFill>
      </p:bgPr>
    </p:bg>
    <p:spTree>
      <p:nvGrpSpPr>
        <p:cNvPr id="124" name="Shape 124"/>
        <p:cNvGrpSpPr/>
        <p:nvPr/>
      </p:nvGrpSpPr>
      <p:grpSpPr>
        <a:xfrm>
          <a:off x="0" y="0"/>
          <a:ext cx="0" cy="0"/>
          <a:chOff x="0" y="0"/>
          <a:chExt cx="0" cy="0"/>
        </a:xfrm>
      </p:grpSpPr>
      <p:sp>
        <p:nvSpPr>
          <p:cNvPr id="125" name="Google Shape;125;p26"/>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Google Shape;126;p26"/>
          <p:cNvSpPr txBox="1"/>
          <p:nvPr>
            <p:ph idx="1" type="body"/>
          </p:nvPr>
        </p:nvSpPr>
        <p:spPr>
          <a:xfrm>
            <a:off x="795300" y="1315500"/>
            <a:ext cx="1979700" cy="3253500"/>
          </a:xfrm>
          <a:prstGeom prst="rect">
            <a:avLst/>
          </a:prstGeom>
        </p:spPr>
        <p:txBody>
          <a:bodyPr anchorCtr="0" anchor="t" bIns="0" lIns="0" spcFirstLastPara="1" rIns="0" wrap="square" tIns="0">
            <a:noAutofit/>
          </a:bodyPr>
          <a:lstStyle>
            <a:lvl1pPr indent="-285750" lvl="0" marL="457200" rtl="0">
              <a:lnSpc>
                <a:spcPct val="125000"/>
              </a:lnSpc>
              <a:spcBef>
                <a:spcPts val="0"/>
              </a:spcBef>
              <a:spcAft>
                <a:spcPts val="0"/>
              </a:spcAft>
              <a:buClr>
                <a:schemeClr val="lt1"/>
              </a:buClr>
              <a:buSzPts val="900"/>
              <a:buChar char="·"/>
              <a:defRPr sz="900">
                <a:solidFill>
                  <a:schemeClr val="lt1"/>
                </a:solidFill>
              </a:defRPr>
            </a:lvl1pPr>
            <a:lvl2pPr indent="-285750" lvl="1" marL="914400" rtl="0">
              <a:lnSpc>
                <a:spcPct val="125000"/>
              </a:lnSpc>
              <a:spcBef>
                <a:spcPts val="0"/>
              </a:spcBef>
              <a:spcAft>
                <a:spcPts val="0"/>
              </a:spcAft>
              <a:buClr>
                <a:schemeClr val="lt1"/>
              </a:buClr>
              <a:buSzPts val="900"/>
              <a:buChar char="–"/>
              <a:defRPr sz="900">
                <a:solidFill>
                  <a:schemeClr val="lt1"/>
                </a:solidFill>
              </a:defRPr>
            </a:lvl2pPr>
            <a:lvl3pPr indent="-285750" lvl="2" marL="1371600" rtl="0">
              <a:lnSpc>
                <a:spcPct val="125000"/>
              </a:lnSpc>
              <a:spcBef>
                <a:spcPts val="0"/>
              </a:spcBef>
              <a:spcAft>
                <a:spcPts val="0"/>
              </a:spcAft>
              <a:buClr>
                <a:schemeClr val="lt1"/>
              </a:buClr>
              <a:buSzPts val="900"/>
              <a:buChar char="–"/>
              <a:defRPr sz="900">
                <a:solidFill>
                  <a:schemeClr val="lt1"/>
                </a:solidFill>
              </a:defRPr>
            </a:lvl3pPr>
            <a:lvl4pPr indent="-285750" lvl="3" marL="1828800" rtl="0">
              <a:lnSpc>
                <a:spcPct val="125000"/>
              </a:lnSpc>
              <a:spcBef>
                <a:spcPts val="0"/>
              </a:spcBef>
              <a:spcAft>
                <a:spcPts val="0"/>
              </a:spcAft>
              <a:buClr>
                <a:schemeClr val="lt1"/>
              </a:buClr>
              <a:buSzPts val="900"/>
              <a:buChar char="–"/>
              <a:defRPr sz="900">
                <a:solidFill>
                  <a:schemeClr val="lt1"/>
                </a:solidFill>
              </a:defRPr>
            </a:lvl4pPr>
            <a:lvl5pPr indent="-285750" lvl="4" marL="2286000" rtl="0">
              <a:lnSpc>
                <a:spcPct val="125000"/>
              </a:lnSpc>
              <a:spcBef>
                <a:spcPts val="0"/>
              </a:spcBef>
              <a:spcAft>
                <a:spcPts val="0"/>
              </a:spcAft>
              <a:buClr>
                <a:schemeClr val="lt1"/>
              </a:buClr>
              <a:buSzPts val="900"/>
              <a:buChar char="–"/>
              <a:defRPr sz="900">
                <a:solidFill>
                  <a:schemeClr val="lt1"/>
                </a:solidFill>
              </a:defRPr>
            </a:lvl5pPr>
            <a:lvl6pPr indent="-285750" lvl="5" marL="2743200" rtl="0">
              <a:lnSpc>
                <a:spcPct val="125000"/>
              </a:lnSpc>
              <a:spcBef>
                <a:spcPts val="0"/>
              </a:spcBef>
              <a:spcAft>
                <a:spcPts val="0"/>
              </a:spcAft>
              <a:buClr>
                <a:schemeClr val="lt1"/>
              </a:buClr>
              <a:buSzPts val="900"/>
              <a:buChar char="–"/>
              <a:defRPr sz="900">
                <a:solidFill>
                  <a:schemeClr val="lt1"/>
                </a:solidFill>
              </a:defRPr>
            </a:lvl6pPr>
            <a:lvl7pPr indent="-285750" lvl="6" marL="3200400" rtl="0">
              <a:lnSpc>
                <a:spcPct val="125000"/>
              </a:lnSpc>
              <a:spcBef>
                <a:spcPts val="0"/>
              </a:spcBef>
              <a:spcAft>
                <a:spcPts val="0"/>
              </a:spcAft>
              <a:buClr>
                <a:schemeClr val="lt1"/>
              </a:buClr>
              <a:buSzPts val="900"/>
              <a:buChar char="–"/>
              <a:defRPr sz="900">
                <a:solidFill>
                  <a:schemeClr val="lt1"/>
                </a:solidFill>
              </a:defRPr>
            </a:lvl7pPr>
            <a:lvl8pPr indent="-285750" lvl="7" marL="3657600" rtl="0">
              <a:lnSpc>
                <a:spcPct val="125000"/>
              </a:lnSpc>
              <a:spcBef>
                <a:spcPts val="0"/>
              </a:spcBef>
              <a:spcAft>
                <a:spcPts val="0"/>
              </a:spcAft>
              <a:buClr>
                <a:schemeClr val="lt1"/>
              </a:buClr>
              <a:buSzPts val="900"/>
              <a:buChar char="–"/>
              <a:defRPr sz="900">
                <a:solidFill>
                  <a:schemeClr val="lt1"/>
                </a:solidFill>
              </a:defRPr>
            </a:lvl8pPr>
            <a:lvl9pPr indent="-285750" lvl="8" marL="4114800" rtl="0">
              <a:lnSpc>
                <a:spcPct val="125000"/>
              </a:lnSpc>
              <a:spcBef>
                <a:spcPts val="0"/>
              </a:spcBef>
              <a:spcAft>
                <a:spcPts val="0"/>
              </a:spcAft>
              <a:buClr>
                <a:schemeClr val="lt1"/>
              </a:buClr>
              <a:buSzPts val="900"/>
              <a:buChar char="–"/>
              <a:defRPr sz="900">
                <a:solidFill>
                  <a:schemeClr val="lt1"/>
                </a:solidFill>
              </a:defRPr>
            </a:lvl9pPr>
          </a:lstStyle>
          <a:p/>
        </p:txBody>
      </p:sp>
      <p:sp>
        <p:nvSpPr>
          <p:cNvPr id="127" name="Google Shape;127;p26"/>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28" name="Google Shape;128;p26"/>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Four Icons and Descriptions">
  <p:cSld name="TITLE_AND_BODY_1_5_1">
    <p:bg>
      <p:bgPr>
        <a:solidFill>
          <a:schemeClr val="dk1"/>
        </a:solidFill>
      </p:bgPr>
    </p:bg>
    <p:spTree>
      <p:nvGrpSpPr>
        <p:cNvPr id="129" name="Shape 129"/>
        <p:cNvGrpSpPr/>
        <p:nvPr/>
      </p:nvGrpSpPr>
      <p:grpSpPr>
        <a:xfrm>
          <a:off x="0" y="0"/>
          <a:ext cx="0" cy="0"/>
          <a:chOff x="0" y="0"/>
          <a:chExt cx="0" cy="0"/>
        </a:xfrm>
      </p:grpSpPr>
      <p:sp>
        <p:nvSpPr>
          <p:cNvPr id="130" name="Google Shape;130;p27"/>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1" name="Google Shape;131;p27"/>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32" name="Google Shape;132;p27"/>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3" name="Google Shape;133;p27"/>
          <p:cNvSpPr txBox="1"/>
          <p:nvPr>
            <p:ph idx="1" type="subTitle"/>
          </p:nvPr>
        </p:nvSpPr>
        <p:spPr>
          <a:xfrm>
            <a:off x="748200" y="2779950"/>
            <a:ext cx="1567200" cy="6255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134" name="Google Shape;134;p27"/>
          <p:cNvSpPr txBox="1"/>
          <p:nvPr>
            <p:ph idx="2" type="subTitle"/>
          </p:nvPr>
        </p:nvSpPr>
        <p:spPr>
          <a:xfrm>
            <a:off x="2775000" y="2779950"/>
            <a:ext cx="1567200" cy="6255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135" name="Google Shape;135;p27"/>
          <p:cNvSpPr txBox="1"/>
          <p:nvPr>
            <p:ph idx="3" type="subTitle"/>
          </p:nvPr>
        </p:nvSpPr>
        <p:spPr>
          <a:xfrm>
            <a:off x="4801800" y="2779950"/>
            <a:ext cx="1567200" cy="6255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136" name="Google Shape;136;p27"/>
          <p:cNvSpPr txBox="1"/>
          <p:nvPr>
            <p:ph idx="4" type="subTitle"/>
          </p:nvPr>
        </p:nvSpPr>
        <p:spPr>
          <a:xfrm>
            <a:off x="6828600" y="2779950"/>
            <a:ext cx="1567200" cy="6255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wo Column Text">
  <p:cSld name="TITLE_AND_BODY_1_4">
    <p:bg>
      <p:bgPr>
        <a:solidFill>
          <a:schemeClr val="lt2"/>
        </a:solidFill>
      </p:bgPr>
    </p:bg>
    <p:spTree>
      <p:nvGrpSpPr>
        <p:cNvPr id="137" name="Shape 137"/>
        <p:cNvGrpSpPr/>
        <p:nvPr/>
      </p:nvGrpSpPr>
      <p:grpSpPr>
        <a:xfrm>
          <a:off x="0" y="0"/>
          <a:ext cx="0" cy="0"/>
          <a:chOff x="0" y="0"/>
          <a:chExt cx="0" cy="0"/>
        </a:xfrm>
      </p:grpSpPr>
      <p:sp>
        <p:nvSpPr>
          <p:cNvPr id="138" name="Google Shape;138;p28"/>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9" name="Google Shape;139;p28"/>
          <p:cNvSpPr txBox="1"/>
          <p:nvPr>
            <p:ph idx="1" type="body"/>
          </p:nvPr>
        </p:nvSpPr>
        <p:spPr>
          <a:xfrm>
            <a:off x="795300" y="968025"/>
            <a:ext cx="3280200" cy="3600900"/>
          </a:xfrm>
          <a:prstGeom prst="rect">
            <a:avLst/>
          </a:prstGeom>
        </p:spPr>
        <p:txBody>
          <a:bodyPr anchorCtr="0" anchor="t" bIns="0" lIns="0" spcFirstLastPara="1" rIns="0" wrap="square" tIns="0">
            <a:noAutofit/>
          </a:bodyPr>
          <a:lstStyle>
            <a:lvl1pPr indent="-285750" lvl="0" marL="457200" rtl="0">
              <a:lnSpc>
                <a:spcPct val="125000"/>
              </a:lnSpc>
              <a:spcBef>
                <a:spcPts val="0"/>
              </a:spcBef>
              <a:spcAft>
                <a:spcPts val="0"/>
              </a:spcAft>
              <a:buSzPts val="900"/>
              <a:buChar char="·"/>
              <a:defRPr sz="900"/>
            </a:lvl1pPr>
            <a:lvl2pPr indent="-285750" lvl="1" marL="914400" rtl="0">
              <a:lnSpc>
                <a:spcPct val="125000"/>
              </a:lnSpc>
              <a:spcBef>
                <a:spcPts val="1200"/>
              </a:spcBef>
              <a:spcAft>
                <a:spcPts val="0"/>
              </a:spcAft>
              <a:buSzPts val="900"/>
              <a:buChar char="–"/>
              <a:defRPr sz="900"/>
            </a:lvl2pPr>
            <a:lvl3pPr indent="-285750" lvl="2" marL="1371600" rtl="0">
              <a:lnSpc>
                <a:spcPct val="125000"/>
              </a:lnSpc>
              <a:spcBef>
                <a:spcPts val="1200"/>
              </a:spcBef>
              <a:spcAft>
                <a:spcPts val="0"/>
              </a:spcAft>
              <a:buSzPts val="900"/>
              <a:buChar char="–"/>
              <a:defRPr sz="900"/>
            </a:lvl3pPr>
            <a:lvl4pPr indent="-285750" lvl="3" marL="1828800" rtl="0">
              <a:lnSpc>
                <a:spcPct val="125000"/>
              </a:lnSpc>
              <a:spcBef>
                <a:spcPts val="1200"/>
              </a:spcBef>
              <a:spcAft>
                <a:spcPts val="0"/>
              </a:spcAft>
              <a:buSzPts val="900"/>
              <a:buChar char="–"/>
              <a:defRPr sz="900"/>
            </a:lvl4pPr>
            <a:lvl5pPr indent="-285750" lvl="4" marL="2286000" rtl="0">
              <a:lnSpc>
                <a:spcPct val="125000"/>
              </a:lnSpc>
              <a:spcBef>
                <a:spcPts val="1200"/>
              </a:spcBef>
              <a:spcAft>
                <a:spcPts val="0"/>
              </a:spcAft>
              <a:buSzPts val="900"/>
              <a:buChar char="–"/>
              <a:defRPr sz="900"/>
            </a:lvl5pPr>
            <a:lvl6pPr indent="-285750" lvl="5" marL="2743200" rtl="0">
              <a:lnSpc>
                <a:spcPct val="125000"/>
              </a:lnSpc>
              <a:spcBef>
                <a:spcPts val="1200"/>
              </a:spcBef>
              <a:spcAft>
                <a:spcPts val="0"/>
              </a:spcAft>
              <a:buSzPts val="900"/>
              <a:buChar char="–"/>
              <a:defRPr sz="900"/>
            </a:lvl6pPr>
            <a:lvl7pPr indent="-285750" lvl="6" marL="3200400" rtl="0">
              <a:lnSpc>
                <a:spcPct val="125000"/>
              </a:lnSpc>
              <a:spcBef>
                <a:spcPts val="1200"/>
              </a:spcBef>
              <a:spcAft>
                <a:spcPts val="0"/>
              </a:spcAft>
              <a:buSzPts val="900"/>
              <a:buChar char="–"/>
              <a:defRPr sz="900"/>
            </a:lvl7pPr>
            <a:lvl8pPr indent="-285750" lvl="7" marL="3657600" rtl="0">
              <a:lnSpc>
                <a:spcPct val="125000"/>
              </a:lnSpc>
              <a:spcBef>
                <a:spcPts val="1200"/>
              </a:spcBef>
              <a:spcAft>
                <a:spcPts val="0"/>
              </a:spcAft>
              <a:buSzPts val="900"/>
              <a:buChar char="–"/>
              <a:defRPr sz="900"/>
            </a:lvl8pPr>
            <a:lvl9pPr indent="-285750" lvl="8" marL="4114800" rtl="0">
              <a:lnSpc>
                <a:spcPct val="125000"/>
              </a:lnSpc>
              <a:spcBef>
                <a:spcPts val="1200"/>
              </a:spcBef>
              <a:spcAft>
                <a:spcPts val="1200"/>
              </a:spcAft>
              <a:buSzPts val="900"/>
              <a:buChar char="–"/>
              <a:defRPr sz="900"/>
            </a:lvl9pPr>
          </a:lstStyle>
          <a:p/>
        </p:txBody>
      </p:sp>
      <p:sp>
        <p:nvSpPr>
          <p:cNvPr id="140" name="Google Shape;140;p28"/>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41" name="Google Shape;141;p28"/>
          <p:cNvSpPr txBox="1"/>
          <p:nvPr>
            <p:ph idx="2" type="subTitle"/>
          </p:nvPr>
        </p:nvSpPr>
        <p:spPr>
          <a:xfrm>
            <a:off x="7889100" y="968025"/>
            <a:ext cx="966300" cy="12360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600"/>
              <a:buNone/>
              <a:defRPr sz="600"/>
            </a:lvl1pPr>
            <a:lvl2pPr lvl="1" rtl="0">
              <a:lnSpc>
                <a:spcPct val="125000"/>
              </a:lnSpc>
              <a:spcBef>
                <a:spcPts val="600"/>
              </a:spcBef>
              <a:spcAft>
                <a:spcPts val="0"/>
              </a:spcAft>
              <a:buSzPts val="1200"/>
              <a:buNone/>
              <a:defRPr/>
            </a:lvl2pPr>
            <a:lvl3pPr lvl="2" rtl="0">
              <a:lnSpc>
                <a:spcPct val="125000"/>
              </a:lnSpc>
              <a:spcBef>
                <a:spcPts val="600"/>
              </a:spcBef>
              <a:spcAft>
                <a:spcPts val="0"/>
              </a:spcAft>
              <a:buSzPts val="1200"/>
              <a:buNone/>
              <a:defRPr/>
            </a:lvl3pPr>
            <a:lvl4pPr lvl="3" rtl="0">
              <a:lnSpc>
                <a:spcPct val="125000"/>
              </a:lnSpc>
              <a:spcBef>
                <a:spcPts val="600"/>
              </a:spcBef>
              <a:spcAft>
                <a:spcPts val="0"/>
              </a:spcAft>
              <a:buSzPts val="1200"/>
              <a:buNone/>
              <a:defRPr/>
            </a:lvl4pPr>
            <a:lvl5pPr lvl="4" rtl="0">
              <a:lnSpc>
                <a:spcPct val="125000"/>
              </a:lnSpc>
              <a:spcBef>
                <a:spcPts val="600"/>
              </a:spcBef>
              <a:spcAft>
                <a:spcPts val="0"/>
              </a:spcAft>
              <a:buSzPts val="1200"/>
              <a:buNone/>
              <a:defRPr/>
            </a:lvl5pPr>
            <a:lvl6pPr lvl="5" rtl="0">
              <a:lnSpc>
                <a:spcPct val="125000"/>
              </a:lnSpc>
              <a:spcBef>
                <a:spcPts val="600"/>
              </a:spcBef>
              <a:spcAft>
                <a:spcPts val="0"/>
              </a:spcAft>
              <a:buSzPts val="1200"/>
              <a:buNone/>
              <a:defRPr/>
            </a:lvl6pPr>
            <a:lvl7pPr lvl="6" rtl="0">
              <a:lnSpc>
                <a:spcPct val="125000"/>
              </a:lnSpc>
              <a:spcBef>
                <a:spcPts val="600"/>
              </a:spcBef>
              <a:spcAft>
                <a:spcPts val="0"/>
              </a:spcAft>
              <a:buSzPts val="1200"/>
              <a:buNone/>
              <a:defRPr/>
            </a:lvl7pPr>
            <a:lvl8pPr lvl="7" rtl="0">
              <a:lnSpc>
                <a:spcPct val="125000"/>
              </a:lnSpc>
              <a:spcBef>
                <a:spcPts val="600"/>
              </a:spcBef>
              <a:spcAft>
                <a:spcPts val="0"/>
              </a:spcAft>
              <a:buSzPts val="1200"/>
              <a:buNone/>
              <a:defRPr/>
            </a:lvl8pPr>
            <a:lvl9pPr lvl="8" rtl="0">
              <a:lnSpc>
                <a:spcPct val="125000"/>
              </a:lnSpc>
              <a:spcBef>
                <a:spcPts val="600"/>
              </a:spcBef>
              <a:spcAft>
                <a:spcPts val="600"/>
              </a:spcAft>
              <a:buSzPts val="1200"/>
              <a:buNone/>
              <a:defRPr/>
            </a:lvl9pPr>
          </a:lstStyle>
          <a:p/>
        </p:txBody>
      </p:sp>
      <p:sp>
        <p:nvSpPr>
          <p:cNvPr id="142" name="Google Shape;142;p28"/>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3" name="Google Shape;143;p28"/>
          <p:cNvSpPr txBox="1"/>
          <p:nvPr>
            <p:ph idx="3" type="body"/>
          </p:nvPr>
        </p:nvSpPr>
        <p:spPr>
          <a:xfrm>
            <a:off x="4342200" y="968025"/>
            <a:ext cx="3280200" cy="3600900"/>
          </a:xfrm>
          <a:prstGeom prst="rect">
            <a:avLst/>
          </a:prstGeom>
        </p:spPr>
        <p:txBody>
          <a:bodyPr anchorCtr="0" anchor="t" bIns="0" lIns="0" spcFirstLastPara="1" rIns="0" wrap="square" tIns="0">
            <a:noAutofit/>
          </a:bodyPr>
          <a:lstStyle>
            <a:lvl1pPr indent="-285750" lvl="0" marL="457200" rtl="0">
              <a:lnSpc>
                <a:spcPct val="125000"/>
              </a:lnSpc>
              <a:spcBef>
                <a:spcPts val="0"/>
              </a:spcBef>
              <a:spcAft>
                <a:spcPts val="0"/>
              </a:spcAft>
              <a:buSzPts val="900"/>
              <a:buChar char="·"/>
              <a:defRPr sz="900"/>
            </a:lvl1pPr>
            <a:lvl2pPr indent="-285750" lvl="1" marL="914400" rtl="0">
              <a:lnSpc>
                <a:spcPct val="125000"/>
              </a:lnSpc>
              <a:spcBef>
                <a:spcPts val="1200"/>
              </a:spcBef>
              <a:spcAft>
                <a:spcPts val="0"/>
              </a:spcAft>
              <a:buSzPts val="900"/>
              <a:buChar char="–"/>
              <a:defRPr sz="900"/>
            </a:lvl2pPr>
            <a:lvl3pPr indent="-285750" lvl="2" marL="1371600" rtl="0">
              <a:lnSpc>
                <a:spcPct val="125000"/>
              </a:lnSpc>
              <a:spcBef>
                <a:spcPts val="1200"/>
              </a:spcBef>
              <a:spcAft>
                <a:spcPts val="0"/>
              </a:spcAft>
              <a:buSzPts val="900"/>
              <a:buChar char="–"/>
              <a:defRPr sz="900"/>
            </a:lvl3pPr>
            <a:lvl4pPr indent="-285750" lvl="3" marL="1828800" rtl="0">
              <a:lnSpc>
                <a:spcPct val="125000"/>
              </a:lnSpc>
              <a:spcBef>
                <a:spcPts val="1200"/>
              </a:spcBef>
              <a:spcAft>
                <a:spcPts val="0"/>
              </a:spcAft>
              <a:buSzPts val="900"/>
              <a:buChar char="–"/>
              <a:defRPr sz="900"/>
            </a:lvl4pPr>
            <a:lvl5pPr indent="-285750" lvl="4" marL="2286000" rtl="0">
              <a:lnSpc>
                <a:spcPct val="125000"/>
              </a:lnSpc>
              <a:spcBef>
                <a:spcPts val="1200"/>
              </a:spcBef>
              <a:spcAft>
                <a:spcPts val="0"/>
              </a:spcAft>
              <a:buSzPts val="900"/>
              <a:buChar char="–"/>
              <a:defRPr sz="900"/>
            </a:lvl5pPr>
            <a:lvl6pPr indent="-285750" lvl="5" marL="2743200" rtl="0">
              <a:lnSpc>
                <a:spcPct val="125000"/>
              </a:lnSpc>
              <a:spcBef>
                <a:spcPts val="1200"/>
              </a:spcBef>
              <a:spcAft>
                <a:spcPts val="0"/>
              </a:spcAft>
              <a:buSzPts val="900"/>
              <a:buChar char="–"/>
              <a:defRPr sz="900"/>
            </a:lvl6pPr>
            <a:lvl7pPr indent="-285750" lvl="6" marL="3200400" rtl="0">
              <a:lnSpc>
                <a:spcPct val="125000"/>
              </a:lnSpc>
              <a:spcBef>
                <a:spcPts val="1200"/>
              </a:spcBef>
              <a:spcAft>
                <a:spcPts val="0"/>
              </a:spcAft>
              <a:buSzPts val="900"/>
              <a:buChar char="–"/>
              <a:defRPr sz="900"/>
            </a:lvl7pPr>
            <a:lvl8pPr indent="-285750" lvl="7" marL="3657600" rtl="0">
              <a:lnSpc>
                <a:spcPct val="125000"/>
              </a:lnSpc>
              <a:spcBef>
                <a:spcPts val="1200"/>
              </a:spcBef>
              <a:spcAft>
                <a:spcPts val="0"/>
              </a:spcAft>
              <a:buSzPts val="900"/>
              <a:buChar char="–"/>
              <a:defRPr sz="900"/>
            </a:lvl8pPr>
            <a:lvl9pPr indent="-285750" lvl="8" marL="4114800" rtl="0">
              <a:lnSpc>
                <a:spcPct val="125000"/>
              </a:lnSpc>
              <a:spcBef>
                <a:spcPts val="1200"/>
              </a:spcBef>
              <a:spcAft>
                <a:spcPts val="1200"/>
              </a:spcAft>
              <a:buSzPts val="900"/>
              <a:buChar char="–"/>
              <a:defRPr sz="9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and Multiple Image">
  <p:cSld name="TITLE_AND_BODY_1_4_2">
    <p:bg>
      <p:bgPr>
        <a:solidFill>
          <a:schemeClr val="accent4"/>
        </a:solidFill>
      </p:bgPr>
    </p:bg>
    <p:spTree>
      <p:nvGrpSpPr>
        <p:cNvPr id="144" name="Shape 144"/>
        <p:cNvGrpSpPr/>
        <p:nvPr/>
      </p:nvGrpSpPr>
      <p:grpSpPr>
        <a:xfrm>
          <a:off x="0" y="0"/>
          <a:ext cx="0" cy="0"/>
          <a:chOff x="0" y="0"/>
          <a:chExt cx="0" cy="0"/>
        </a:xfrm>
      </p:grpSpPr>
      <p:sp>
        <p:nvSpPr>
          <p:cNvPr id="145" name="Google Shape;145;p29"/>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6" name="Google Shape;146;p29"/>
          <p:cNvSpPr txBox="1"/>
          <p:nvPr>
            <p:ph idx="1" type="body"/>
          </p:nvPr>
        </p:nvSpPr>
        <p:spPr>
          <a:xfrm>
            <a:off x="795300" y="968025"/>
            <a:ext cx="2486400" cy="3600900"/>
          </a:xfrm>
          <a:prstGeom prst="rect">
            <a:avLst/>
          </a:prstGeom>
        </p:spPr>
        <p:txBody>
          <a:bodyPr anchorCtr="0" anchor="t" bIns="0" lIns="0" spcFirstLastPara="1" rIns="0" wrap="square" tIns="0">
            <a:noAutofit/>
          </a:bodyPr>
          <a:lstStyle>
            <a:lvl1pPr indent="-285750" lvl="0" marL="457200" rtl="0">
              <a:lnSpc>
                <a:spcPct val="125000"/>
              </a:lnSpc>
              <a:spcBef>
                <a:spcPts val="0"/>
              </a:spcBef>
              <a:spcAft>
                <a:spcPts val="0"/>
              </a:spcAft>
              <a:buSzPts val="900"/>
              <a:buChar char="·"/>
              <a:defRPr sz="900"/>
            </a:lvl1pPr>
            <a:lvl2pPr indent="-285750" lvl="1" marL="914400" rtl="0">
              <a:lnSpc>
                <a:spcPct val="125000"/>
              </a:lnSpc>
              <a:spcBef>
                <a:spcPts val="1200"/>
              </a:spcBef>
              <a:spcAft>
                <a:spcPts val="0"/>
              </a:spcAft>
              <a:buSzPts val="900"/>
              <a:buChar char="–"/>
              <a:defRPr sz="900"/>
            </a:lvl2pPr>
            <a:lvl3pPr indent="-285750" lvl="2" marL="1371600" rtl="0">
              <a:lnSpc>
                <a:spcPct val="125000"/>
              </a:lnSpc>
              <a:spcBef>
                <a:spcPts val="1200"/>
              </a:spcBef>
              <a:spcAft>
                <a:spcPts val="0"/>
              </a:spcAft>
              <a:buSzPts val="900"/>
              <a:buChar char="–"/>
              <a:defRPr sz="900"/>
            </a:lvl3pPr>
            <a:lvl4pPr indent="-285750" lvl="3" marL="1828800" rtl="0">
              <a:lnSpc>
                <a:spcPct val="125000"/>
              </a:lnSpc>
              <a:spcBef>
                <a:spcPts val="1200"/>
              </a:spcBef>
              <a:spcAft>
                <a:spcPts val="0"/>
              </a:spcAft>
              <a:buSzPts val="900"/>
              <a:buChar char="–"/>
              <a:defRPr sz="900"/>
            </a:lvl4pPr>
            <a:lvl5pPr indent="-285750" lvl="4" marL="2286000" rtl="0">
              <a:lnSpc>
                <a:spcPct val="125000"/>
              </a:lnSpc>
              <a:spcBef>
                <a:spcPts val="1200"/>
              </a:spcBef>
              <a:spcAft>
                <a:spcPts val="0"/>
              </a:spcAft>
              <a:buSzPts val="900"/>
              <a:buChar char="–"/>
              <a:defRPr sz="900"/>
            </a:lvl5pPr>
            <a:lvl6pPr indent="-285750" lvl="5" marL="2743200" rtl="0">
              <a:lnSpc>
                <a:spcPct val="125000"/>
              </a:lnSpc>
              <a:spcBef>
                <a:spcPts val="1200"/>
              </a:spcBef>
              <a:spcAft>
                <a:spcPts val="0"/>
              </a:spcAft>
              <a:buSzPts val="900"/>
              <a:buChar char="–"/>
              <a:defRPr sz="900"/>
            </a:lvl6pPr>
            <a:lvl7pPr indent="-285750" lvl="6" marL="3200400" rtl="0">
              <a:lnSpc>
                <a:spcPct val="125000"/>
              </a:lnSpc>
              <a:spcBef>
                <a:spcPts val="1200"/>
              </a:spcBef>
              <a:spcAft>
                <a:spcPts val="0"/>
              </a:spcAft>
              <a:buSzPts val="900"/>
              <a:buChar char="–"/>
              <a:defRPr sz="900"/>
            </a:lvl7pPr>
            <a:lvl8pPr indent="-285750" lvl="7" marL="3657600" rtl="0">
              <a:lnSpc>
                <a:spcPct val="125000"/>
              </a:lnSpc>
              <a:spcBef>
                <a:spcPts val="1200"/>
              </a:spcBef>
              <a:spcAft>
                <a:spcPts val="0"/>
              </a:spcAft>
              <a:buSzPts val="900"/>
              <a:buChar char="–"/>
              <a:defRPr sz="900"/>
            </a:lvl8pPr>
            <a:lvl9pPr indent="-285750" lvl="8" marL="4114800" rtl="0">
              <a:lnSpc>
                <a:spcPct val="125000"/>
              </a:lnSpc>
              <a:spcBef>
                <a:spcPts val="1200"/>
              </a:spcBef>
              <a:spcAft>
                <a:spcPts val="1200"/>
              </a:spcAft>
              <a:buSzPts val="900"/>
              <a:buChar char="–"/>
              <a:defRPr sz="900"/>
            </a:lvl9pPr>
          </a:lstStyle>
          <a:p/>
        </p:txBody>
      </p:sp>
      <p:sp>
        <p:nvSpPr>
          <p:cNvPr id="147" name="Google Shape;147;p29"/>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48" name="Google Shape;148;p29"/>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9" name="Google Shape;149;p29"/>
          <p:cNvSpPr txBox="1"/>
          <p:nvPr>
            <p:ph idx="2" type="body"/>
          </p:nvPr>
        </p:nvSpPr>
        <p:spPr>
          <a:xfrm>
            <a:off x="3835500" y="968025"/>
            <a:ext cx="2486400" cy="3600900"/>
          </a:xfrm>
          <a:prstGeom prst="rect">
            <a:avLst/>
          </a:prstGeom>
        </p:spPr>
        <p:txBody>
          <a:bodyPr anchorCtr="0" anchor="t" bIns="0" lIns="0" spcFirstLastPara="1" rIns="0" wrap="square" tIns="0">
            <a:noAutofit/>
          </a:bodyPr>
          <a:lstStyle>
            <a:lvl1pPr indent="-285750" lvl="0" marL="457200" rtl="0">
              <a:lnSpc>
                <a:spcPct val="125000"/>
              </a:lnSpc>
              <a:spcBef>
                <a:spcPts val="0"/>
              </a:spcBef>
              <a:spcAft>
                <a:spcPts val="0"/>
              </a:spcAft>
              <a:buSzPts val="900"/>
              <a:buChar char="·"/>
              <a:defRPr sz="900"/>
            </a:lvl1pPr>
            <a:lvl2pPr indent="-285750" lvl="1" marL="914400" rtl="0">
              <a:lnSpc>
                <a:spcPct val="125000"/>
              </a:lnSpc>
              <a:spcBef>
                <a:spcPts val="1200"/>
              </a:spcBef>
              <a:spcAft>
                <a:spcPts val="0"/>
              </a:spcAft>
              <a:buSzPts val="900"/>
              <a:buChar char="–"/>
              <a:defRPr sz="900"/>
            </a:lvl2pPr>
            <a:lvl3pPr indent="-285750" lvl="2" marL="1371600" rtl="0">
              <a:lnSpc>
                <a:spcPct val="125000"/>
              </a:lnSpc>
              <a:spcBef>
                <a:spcPts val="1200"/>
              </a:spcBef>
              <a:spcAft>
                <a:spcPts val="0"/>
              </a:spcAft>
              <a:buSzPts val="900"/>
              <a:buChar char="–"/>
              <a:defRPr sz="900"/>
            </a:lvl3pPr>
            <a:lvl4pPr indent="-285750" lvl="3" marL="1828800" rtl="0">
              <a:lnSpc>
                <a:spcPct val="125000"/>
              </a:lnSpc>
              <a:spcBef>
                <a:spcPts val="1200"/>
              </a:spcBef>
              <a:spcAft>
                <a:spcPts val="0"/>
              </a:spcAft>
              <a:buSzPts val="900"/>
              <a:buChar char="–"/>
              <a:defRPr sz="900"/>
            </a:lvl4pPr>
            <a:lvl5pPr indent="-285750" lvl="4" marL="2286000" rtl="0">
              <a:lnSpc>
                <a:spcPct val="125000"/>
              </a:lnSpc>
              <a:spcBef>
                <a:spcPts val="1200"/>
              </a:spcBef>
              <a:spcAft>
                <a:spcPts val="0"/>
              </a:spcAft>
              <a:buSzPts val="900"/>
              <a:buChar char="–"/>
              <a:defRPr sz="900"/>
            </a:lvl5pPr>
            <a:lvl6pPr indent="-285750" lvl="5" marL="2743200" rtl="0">
              <a:lnSpc>
                <a:spcPct val="125000"/>
              </a:lnSpc>
              <a:spcBef>
                <a:spcPts val="1200"/>
              </a:spcBef>
              <a:spcAft>
                <a:spcPts val="0"/>
              </a:spcAft>
              <a:buSzPts val="900"/>
              <a:buChar char="–"/>
              <a:defRPr sz="900"/>
            </a:lvl6pPr>
            <a:lvl7pPr indent="-285750" lvl="6" marL="3200400" rtl="0">
              <a:lnSpc>
                <a:spcPct val="125000"/>
              </a:lnSpc>
              <a:spcBef>
                <a:spcPts val="1200"/>
              </a:spcBef>
              <a:spcAft>
                <a:spcPts val="0"/>
              </a:spcAft>
              <a:buSzPts val="900"/>
              <a:buChar char="–"/>
              <a:defRPr sz="900"/>
            </a:lvl7pPr>
            <a:lvl8pPr indent="-285750" lvl="7" marL="3657600" rtl="0">
              <a:lnSpc>
                <a:spcPct val="125000"/>
              </a:lnSpc>
              <a:spcBef>
                <a:spcPts val="1200"/>
              </a:spcBef>
              <a:spcAft>
                <a:spcPts val="0"/>
              </a:spcAft>
              <a:buSzPts val="900"/>
              <a:buChar char="–"/>
              <a:defRPr sz="900"/>
            </a:lvl8pPr>
            <a:lvl9pPr indent="-285750" lvl="8" marL="4114800" rtl="0">
              <a:lnSpc>
                <a:spcPct val="125000"/>
              </a:lnSpc>
              <a:spcBef>
                <a:spcPts val="1200"/>
              </a:spcBef>
              <a:spcAft>
                <a:spcPts val="1200"/>
              </a:spcAft>
              <a:buSzPts val="900"/>
              <a:buChar char="–"/>
              <a:defRPr sz="9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hree Column Text">
  <p:cSld name="TITLE_AND_BODY_1_4_1">
    <p:bg>
      <p:bgPr>
        <a:solidFill>
          <a:schemeClr val="lt2"/>
        </a:solidFill>
      </p:bgPr>
    </p:bg>
    <p:spTree>
      <p:nvGrpSpPr>
        <p:cNvPr id="150" name="Shape 150"/>
        <p:cNvGrpSpPr/>
        <p:nvPr/>
      </p:nvGrpSpPr>
      <p:grpSpPr>
        <a:xfrm>
          <a:off x="0" y="0"/>
          <a:ext cx="0" cy="0"/>
          <a:chOff x="0" y="0"/>
          <a:chExt cx="0" cy="0"/>
        </a:xfrm>
      </p:grpSpPr>
      <p:sp>
        <p:nvSpPr>
          <p:cNvPr id="151" name="Google Shape;151;p30"/>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2" name="Google Shape;152;p30"/>
          <p:cNvSpPr txBox="1"/>
          <p:nvPr>
            <p:ph idx="1" type="body"/>
          </p:nvPr>
        </p:nvSpPr>
        <p:spPr>
          <a:xfrm>
            <a:off x="795300" y="968025"/>
            <a:ext cx="2411400" cy="3600900"/>
          </a:xfrm>
          <a:prstGeom prst="rect">
            <a:avLst/>
          </a:prstGeom>
        </p:spPr>
        <p:txBody>
          <a:bodyPr anchorCtr="0" anchor="t" bIns="0" lIns="0" spcFirstLastPara="1" rIns="0" wrap="square" tIns="0">
            <a:noAutofit/>
          </a:bodyPr>
          <a:lstStyle>
            <a:lvl1pPr indent="-285750" lvl="0" marL="457200" rtl="0">
              <a:lnSpc>
                <a:spcPct val="125000"/>
              </a:lnSpc>
              <a:spcBef>
                <a:spcPts val="0"/>
              </a:spcBef>
              <a:spcAft>
                <a:spcPts val="0"/>
              </a:spcAft>
              <a:buSzPts val="900"/>
              <a:buChar char="·"/>
              <a:defRPr sz="900"/>
            </a:lvl1pPr>
            <a:lvl2pPr indent="-285750" lvl="1" marL="914400" rtl="0">
              <a:lnSpc>
                <a:spcPct val="125000"/>
              </a:lnSpc>
              <a:spcBef>
                <a:spcPts val="1200"/>
              </a:spcBef>
              <a:spcAft>
                <a:spcPts val="0"/>
              </a:spcAft>
              <a:buSzPts val="900"/>
              <a:buChar char="–"/>
              <a:defRPr sz="900"/>
            </a:lvl2pPr>
            <a:lvl3pPr indent="-285750" lvl="2" marL="1371600" rtl="0">
              <a:lnSpc>
                <a:spcPct val="125000"/>
              </a:lnSpc>
              <a:spcBef>
                <a:spcPts val="1200"/>
              </a:spcBef>
              <a:spcAft>
                <a:spcPts val="0"/>
              </a:spcAft>
              <a:buSzPts val="900"/>
              <a:buChar char="–"/>
              <a:defRPr sz="900"/>
            </a:lvl3pPr>
            <a:lvl4pPr indent="-285750" lvl="3" marL="1828800" rtl="0">
              <a:lnSpc>
                <a:spcPct val="125000"/>
              </a:lnSpc>
              <a:spcBef>
                <a:spcPts val="1200"/>
              </a:spcBef>
              <a:spcAft>
                <a:spcPts val="0"/>
              </a:spcAft>
              <a:buSzPts val="900"/>
              <a:buChar char="–"/>
              <a:defRPr sz="900"/>
            </a:lvl4pPr>
            <a:lvl5pPr indent="-285750" lvl="4" marL="2286000" rtl="0">
              <a:lnSpc>
                <a:spcPct val="125000"/>
              </a:lnSpc>
              <a:spcBef>
                <a:spcPts val="1200"/>
              </a:spcBef>
              <a:spcAft>
                <a:spcPts val="0"/>
              </a:spcAft>
              <a:buSzPts val="900"/>
              <a:buChar char="–"/>
              <a:defRPr sz="900"/>
            </a:lvl5pPr>
            <a:lvl6pPr indent="-285750" lvl="5" marL="2743200" rtl="0">
              <a:lnSpc>
                <a:spcPct val="125000"/>
              </a:lnSpc>
              <a:spcBef>
                <a:spcPts val="1200"/>
              </a:spcBef>
              <a:spcAft>
                <a:spcPts val="0"/>
              </a:spcAft>
              <a:buSzPts val="900"/>
              <a:buChar char="–"/>
              <a:defRPr sz="900"/>
            </a:lvl6pPr>
            <a:lvl7pPr indent="-285750" lvl="6" marL="3200400" rtl="0">
              <a:lnSpc>
                <a:spcPct val="125000"/>
              </a:lnSpc>
              <a:spcBef>
                <a:spcPts val="1200"/>
              </a:spcBef>
              <a:spcAft>
                <a:spcPts val="0"/>
              </a:spcAft>
              <a:buSzPts val="900"/>
              <a:buChar char="–"/>
              <a:defRPr sz="900"/>
            </a:lvl7pPr>
            <a:lvl8pPr indent="-285750" lvl="7" marL="3657600" rtl="0">
              <a:lnSpc>
                <a:spcPct val="125000"/>
              </a:lnSpc>
              <a:spcBef>
                <a:spcPts val="1200"/>
              </a:spcBef>
              <a:spcAft>
                <a:spcPts val="0"/>
              </a:spcAft>
              <a:buSzPts val="900"/>
              <a:buChar char="–"/>
              <a:defRPr sz="900"/>
            </a:lvl8pPr>
            <a:lvl9pPr indent="-285750" lvl="8" marL="4114800" rtl="0">
              <a:lnSpc>
                <a:spcPct val="125000"/>
              </a:lnSpc>
              <a:spcBef>
                <a:spcPts val="1200"/>
              </a:spcBef>
              <a:spcAft>
                <a:spcPts val="1200"/>
              </a:spcAft>
              <a:buSzPts val="900"/>
              <a:buChar char="–"/>
              <a:defRPr sz="900"/>
            </a:lvl9pPr>
          </a:lstStyle>
          <a:p/>
        </p:txBody>
      </p:sp>
      <p:sp>
        <p:nvSpPr>
          <p:cNvPr id="153" name="Google Shape;153;p30"/>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54" name="Google Shape;154;p30"/>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5" name="Google Shape;155;p30"/>
          <p:cNvSpPr txBox="1"/>
          <p:nvPr>
            <p:ph idx="2" type="body"/>
          </p:nvPr>
        </p:nvSpPr>
        <p:spPr>
          <a:xfrm>
            <a:off x="3366300" y="968025"/>
            <a:ext cx="2411400" cy="3600900"/>
          </a:xfrm>
          <a:prstGeom prst="rect">
            <a:avLst/>
          </a:prstGeom>
        </p:spPr>
        <p:txBody>
          <a:bodyPr anchorCtr="0" anchor="t" bIns="0" lIns="0" spcFirstLastPara="1" rIns="0" wrap="square" tIns="0">
            <a:noAutofit/>
          </a:bodyPr>
          <a:lstStyle>
            <a:lvl1pPr indent="-285750" lvl="0" marL="457200" rtl="0">
              <a:lnSpc>
                <a:spcPct val="125000"/>
              </a:lnSpc>
              <a:spcBef>
                <a:spcPts val="0"/>
              </a:spcBef>
              <a:spcAft>
                <a:spcPts val="0"/>
              </a:spcAft>
              <a:buSzPts val="900"/>
              <a:buChar char="·"/>
              <a:defRPr sz="900"/>
            </a:lvl1pPr>
            <a:lvl2pPr indent="-285750" lvl="1" marL="914400" rtl="0">
              <a:lnSpc>
                <a:spcPct val="125000"/>
              </a:lnSpc>
              <a:spcBef>
                <a:spcPts val="1200"/>
              </a:spcBef>
              <a:spcAft>
                <a:spcPts val="0"/>
              </a:spcAft>
              <a:buSzPts val="900"/>
              <a:buChar char="–"/>
              <a:defRPr sz="900"/>
            </a:lvl2pPr>
            <a:lvl3pPr indent="-285750" lvl="2" marL="1371600" rtl="0">
              <a:lnSpc>
                <a:spcPct val="125000"/>
              </a:lnSpc>
              <a:spcBef>
                <a:spcPts val="1200"/>
              </a:spcBef>
              <a:spcAft>
                <a:spcPts val="0"/>
              </a:spcAft>
              <a:buSzPts val="900"/>
              <a:buChar char="–"/>
              <a:defRPr sz="900"/>
            </a:lvl3pPr>
            <a:lvl4pPr indent="-285750" lvl="3" marL="1828800" rtl="0">
              <a:lnSpc>
                <a:spcPct val="125000"/>
              </a:lnSpc>
              <a:spcBef>
                <a:spcPts val="1200"/>
              </a:spcBef>
              <a:spcAft>
                <a:spcPts val="0"/>
              </a:spcAft>
              <a:buSzPts val="900"/>
              <a:buChar char="–"/>
              <a:defRPr sz="900"/>
            </a:lvl4pPr>
            <a:lvl5pPr indent="-285750" lvl="4" marL="2286000" rtl="0">
              <a:lnSpc>
                <a:spcPct val="125000"/>
              </a:lnSpc>
              <a:spcBef>
                <a:spcPts val="1200"/>
              </a:spcBef>
              <a:spcAft>
                <a:spcPts val="0"/>
              </a:spcAft>
              <a:buSzPts val="900"/>
              <a:buChar char="–"/>
              <a:defRPr sz="900"/>
            </a:lvl5pPr>
            <a:lvl6pPr indent="-285750" lvl="5" marL="2743200" rtl="0">
              <a:lnSpc>
                <a:spcPct val="125000"/>
              </a:lnSpc>
              <a:spcBef>
                <a:spcPts val="1200"/>
              </a:spcBef>
              <a:spcAft>
                <a:spcPts val="0"/>
              </a:spcAft>
              <a:buSzPts val="900"/>
              <a:buChar char="–"/>
              <a:defRPr sz="900"/>
            </a:lvl6pPr>
            <a:lvl7pPr indent="-285750" lvl="6" marL="3200400" rtl="0">
              <a:lnSpc>
                <a:spcPct val="125000"/>
              </a:lnSpc>
              <a:spcBef>
                <a:spcPts val="1200"/>
              </a:spcBef>
              <a:spcAft>
                <a:spcPts val="0"/>
              </a:spcAft>
              <a:buSzPts val="900"/>
              <a:buChar char="–"/>
              <a:defRPr sz="900"/>
            </a:lvl7pPr>
            <a:lvl8pPr indent="-285750" lvl="7" marL="3657600" rtl="0">
              <a:lnSpc>
                <a:spcPct val="125000"/>
              </a:lnSpc>
              <a:spcBef>
                <a:spcPts val="1200"/>
              </a:spcBef>
              <a:spcAft>
                <a:spcPts val="0"/>
              </a:spcAft>
              <a:buSzPts val="900"/>
              <a:buChar char="–"/>
              <a:defRPr sz="900"/>
            </a:lvl8pPr>
            <a:lvl9pPr indent="-285750" lvl="8" marL="4114800" rtl="0">
              <a:lnSpc>
                <a:spcPct val="125000"/>
              </a:lnSpc>
              <a:spcBef>
                <a:spcPts val="1200"/>
              </a:spcBef>
              <a:spcAft>
                <a:spcPts val="1200"/>
              </a:spcAft>
              <a:buSzPts val="900"/>
              <a:buChar char="–"/>
              <a:defRPr sz="900"/>
            </a:lvl9pPr>
          </a:lstStyle>
          <a:p/>
        </p:txBody>
      </p:sp>
      <p:sp>
        <p:nvSpPr>
          <p:cNvPr id="156" name="Google Shape;156;p30"/>
          <p:cNvSpPr txBox="1"/>
          <p:nvPr>
            <p:ph idx="3" type="body"/>
          </p:nvPr>
        </p:nvSpPr>
        <p:spPr>
          <a:xfrm>
            <a:off x="5937300" y="968025"/>
            <a:ext cx="2411400" cy="3600900"/>
          </a:xfrm>
          <a:prstGeom prst="rect">
            <a:avLst/>
          </a:prstGeom>
        </p:spPr>
        <p:txBody>
          <a:bodyPr anchorCtr="0" anchor="t" bIns="0" lIns="0" spcFirstLastPara="1" rIns="0" wrap="square" tIns="0">
            <a:noAutofit/>
          </a:bodyPr>
          <a:lstStyle>
            <a:lvl1pPr indent="-285750" lvl="0" marL="457200" rtl="0">
              <a:lnSpc>
                <a:spcPct val="125000"/>
              </a:lnSpc>
              <a:spcBef>
                <a:spcPts val="0"/>
              </a:spcBef>
              <a:spcAft>
                <a:spcPts val="0"/>
              </a:spcAft>
              <a:buSzPts val="900"/>
              <a:buChar char="·"/>
              <a:defRPr sz="900"/>
            </a:lvl1pPr>
            <a:lvl2pPr indent="-285750" lvl="1" marL="914400" rtl="0">
              <a:lnSpc>
                <a:spcPct val="125000"/>
              </a:lnSpc>
              <a:spcBef>
                <a:spcPts val="1200"/>
              </a:spcBef>
              <a:spcAft>
                <a:spcPts val="0"/>
              </a:spcAft>
              <a:buSzPts val="900"/>
              <a:buChar char="–"/>
              <a:defRPr sz="900"/>
            </a:lvl2pPr>
            <a:lvl3pPr indent="-285750" lvl="2" marL="1371600" rtl="0">
              <a:lnSpc>
                <a:spcPct val="125000"/>
              </a:lnSpc>
              <a:spcBef>
                <a:spcPts val="1200"/>
              </a:spcBef>
              <a:spcAft>
                <a:spcPts val="0"/>
              </a:spcAft>
              <a:buSzPts val="900"/>
              <a:buChar char="–"/>
              <a:defRPr sz="900"/>
            </a:lvl3pPr>
            <a:lvl4pPr indent="-285750" lvl="3" marL="1828800" rtl="0">
              <a:lnSpc>
                <a:spcPct val="125000"/>
              </a:lnSpc>
              <a:spcBef>
                <a:spcPts val="1200"/>
              </a:spcBef>
              <a:spcAft>
                <a:spcPts val="0"/>
              </a:spcAft>
              <a:buSzPts val="900"/>
              <a:buChar char="–"/>
              <a:defRPr sz="900"/>
            </a:lvl4pPr>
            <a:lvl5pPr indent="-285750" lvl="4" marL="2286000" rtl="0">
              <a:lnSpc>
                <a:spcPct val="125000"/>
              </a:lnSpc>
              <a:spcBef>
                <a:spcPts val="1200"/>
              </a:spcBef>
              <a:spcAft>
                <a:spcPts val="0"/>
              </a:spcAft>
              <a:buSzPts val="900"/>
              <a:buChar char="–"/>
              <a:defRPr sz="900"/>
            </a:lvl5pPr>
            <a:lvl6pPr indent="-285750" lvl="5" marL="2743200" rtl="0">
              <a:lnSpc>
                <a:spcPct val="125000"/>
              </a:lnSpc>
              <a:spcBef>
                <a:spcPts val="1200"/>
              </a:spcBef>
              <a:spcAft>
                <a:spcPts val="0"/>
              </a:spcAft>
              <a:buSzPts val="900"/>
              <a:buChar char="–"/>
              <a:defRPr sz="900"/>
            </a:lvl6pPr>
            <a:lvl7pPr indent="-285750" lvl="6" marL="3200400" rtl="0">
              <a:lnSpc>
                <a:spcPct val="125000"/>
              </a:lnSpc>
              <a:spcBef>
                <a:spcPts val="1200"/>
              </a:spcBef>
              <a:spcAft>
                <a:spcPts val="0"/>
              </a:spcAft>
              <a:buSzPts val="900"/>
              <a:buChar char="–"/>
              <a:defRPr sz="900"/>
            </a:lvl7pPr>
            <a:lvl8pPr indent="-285750" lvl="7" marL="3657600" rtl="0">
              <a:lnSpc>
                <a:spcPct val="125000"/>
              </a:lnSpc>
              <a:spcBef>
                <a:spcPts val="1200"/>
              </a:spcBef>
              <a:spcAft>
                <a:spcPts val="0"/>
              </a:spcAft>
              <a:buSzPts val="900"/>
              <a:buChar char="–"/>
              <a:defRPr sz="900"/>
            </a:lvl8pPr>
            <a:lvl9pPr indent="-285750" lvl="8" marL="4114800" rtl="0">
              <a:lnSpc>
                <a:spcPct val="125000"/>
              </a:lnSpc>
              <a:spcBef>
                <a:spcPts val="1200"/>
              </a:spcBef>
              <a:spcAft>
                <a:spcPts val="1200"/>
              </a:spcAft>
              <a:buSzPts val="900"/>
              <a:buChar char="–"/>
              <a:defRPr sz="9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 Work With">
  <p:cSld name="TITLE_AND_BODY_1_2">
    <p:bg>
      <p:bgPr>
        <a:solidFill>
          <a:schemeClr val="lt2"/>
        </a:solidFill>
      </p:bgPr>
    </p:bg>
    <p:spTree>
      <p:nvGrpSpPr>
        <p:cNvPr id="157" name="Shape 157"/>
        <p:cNvGrpSpPr/>
        <p:nvPr/>
      </p:nvGrpSpPr>
      <p:grpSpPr>
        <a:xfrm>
          <a:off x="0" y="0"/>
          <a:ext cx="0" cy="0"/>
          <a:chOff x="0" y="0"/>
          <a:chExt cx="0" cy="0"/>
        </a:xfrm>
      </p:grpSpPr>
      <p:sp>
        <p:nvSpPr>
          <p:cNvPr id="158" name="Google Shape;158;p31"/>
          <p:cNvSpPr/>
          <p:nvPr/>
        </p:nvSpPr>
        <p:spPr>
          <a:xfrm>
            <a:off x="2370516" y="2424959"/>
            <a:ext cx="5556734" cy="2718538"/>
          </a:xfrm>
          <a:custGeom>
            <a:rect b="b" l="l" r="r" t="t"/>
            <a:pathLst>
              <a:path extrusionOk="0" h="2540690" w="5193209">
                <a:moveTo>
                  <a:pt x="0" y="2080212"/>
                </a:moveTo>
                <a:lnTo>
                  <a:pt x="162148" y="2540690"/>
                </a:lnTo>
                <a:lnTo>
                  <a:pt x="5193209" y="2540690"/>
                </a:lnTo>
                <a:lnTo>
                  <a:pt x="4475989" y="503993"/>
                </a:lnTo>
                <a:lnTo>
                  <a:pt x="1782955"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1"/>
          <p:cNvSpPr/>
          <p:nvPr/>
        </p:nvSpPr>
        <p:spPr>
          <a:xfrm>
            <a:off x="3602910" y="0"/>
            <a:ext cx="5350759" cy="2755086"/>
          </a:xfrm>
          <a:custGeom>
            <a:rect b="b" l="l" r="r" t="t"/>
            <a:pathLst>
              <a:path extrusionOk="0" h="2574847" w="5000709">
                <a:moveTo>
                  <a:pt x="0" y="0"/>
                </a:moveTo>
                <a:lnTo>
                  <a:pt x="353037" y="1712312"/>
                </a:lnTo>
                <a:lnTo>
                  <a:pt x="2953491" y="2574847"/>
                </a:lnTo>
                <a:lnTo>
                  <a:pt x="5000709" y="754064"/>
                </a:lnTo>
                <a:lnTo>
                  <a:pt x="484523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1"/>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1" name="Google Shape;161;p31"/>
          <p:cNvSpPr txBox="1"/>
          <p:nvPr>
            <p:ph idx="1" type="body"/>
          </p:nvPr>
        </p:nvSpPr>
        <p:spPr>
          <a:xfrm>
            <a:off x="795300" y="1514075"/>
            <a:ext cx="2486400" cy="3054900"/>
          </a:xfrm>
          <a:prstGeom prst="rect">
            <a:avLst/>
          </a:prstGeom>
        </p:spPr>
        <p:txBody>
          <a:bodyPr anchorCtr="0" anchor="t" bIns="0" lIns="0" spcFirstLastPara="1" rIns="0" wrap="square" tIns="0">
            <a:noAutofit/>
          </a:bodyPr>
          <a:lstStyle>
            <a:lvl1pPr indent="-304800" lvl="0" marL="457200" rtl="0">
              <a:lnSpc>
                <a:spcPct val="125000"/>
              </a:lnSpc>
              <a:spcBef>
                <a:spcPts val="0"/>
              </a:spcBef>
              <a:spcAft>
                <a:spcPts val="0"/>
              </a:spcAft>
              <a:buSzPts val="1200"/>
              <a:buChar char="·"/>
              <a:defRPr/>
            </a:lvl1pPr>
            <a:lvl2pPr indent="-304800" lvl="1" marL="914400" rtl="0">
              <a:lnSpc>
                <a:spcPct val="125000"/>
              </a:lnSpc>
              <a:spcBef>
                <a:spcPts val="900"/>
              </a:spcBef>
              <a:spcAft>
                <a:spcPts val="0"/>
              </a:spcAft>
              <a:buSzPts val="1200"/>
              <a:buChar char="–"/>
              <a:defRPr/>
            </a:lvl2pPr>
            <a:lvl3pPr indent="-304800" lvl="2" marL="1371600" rtl="0">
              <a:lnSpc>
                <a:spcPct val="125000"/>
              </a:lnSpc>
              <a:spcBef>
                <a:spcPts val="900"/>
              </a:spcBef>
              <a:spcAft>
                <a:spcPts val="0"/>
              </a:spcAft>
              <a:buSzPts val="1200"/>
              <a:buChar char="–"/>
              <a:defRPr/>
            </a:lvl3pPr>
            <a:lvl4pPr indent="-304800" lvl="3" marL="1828800" rtl="0">
              <a:lnSpc>
                <a:spcPct val="125000"/>
              </a:lnSpc>
              <a:spcBef>
                <a:spcPts val="900"/>
              </a:spcBef>
              <a:spcAft>
                <a:spcPts val="0"/>
              </a:spcAft>
              <a:buSzPts val="1200"/>
              <a:buChar char="–"/>
              <a:defRPr/>
            </a:lvl4pPr>
            <a:lvl5pPr indent="-304800" lvl="4" marL="2286000" rtl="0">
              <a:lnSpc>
                <a:spcPct val="125000"/>
              </a:lnSpc>
              <a:spcBef>
                <a:spcPts val="900"/>
              </a:spcBef>
              <a:spcAft>
                <a:spcPts val="0"/>
              </a:spcAft>
              <a:buSzPts val="1200"/>
              <a:buChar char="–"/>
              <a:defRPr/>
            </a:lvl5pPr>
            <a:lvl6pPr indent="-304800" lvl="5" marL="2743200" rtl="0">
              <a:lnSpc>
                <a:spcPct val="125000"/>
              </a:lnSpc>
              <a:spcBef>
                <a:spcPts val="900"/>
              </a:spcBef>
              <a:spcAft>
                <a:spcPts val="0"/>
              </a:spcAft>
              <a:buSzPts val="1200"/>
              <a:buChar char="–"/>
              <a:defRPr/>
            </a:lvl6pPr>
            <a:lvl7pPr indent="-304800" lvl="6" marL="3200400" rtl="0">
              <a:lnSpc>
                <a:spcPct val="125000"/>
              </a:lnSpc>
              <a:spcBef>
                <a:spcPts val="900"/>
              </a:spcBef>
              <a:spcAft>
                <a:spcPts val="0"/>
              </a:spcAft>
              <a:buSzPts val="1200"/>
              <a:buChar char="–"/>
              <a:defRPr/>
            </a:lvl7pPr>
            <a:lvl8pPr indent="-304800" lvl="7" marL="3657600" rtl="0">
              <a:lnSpc>
                <a:spcPct val="125000"/>
              </a:lnSpc>
              <a:spcBef>
                <a:spcPts val="900"/>
              </a:spcBef>
              <a:spcAft>
                <a:spcPts val="0"/>
              </a:spcAft>
              <a:buSzPts val="1200"/>
              <a:buChar char="–"/>
              <a:defRPr/>
            </a:lvl8pPr>
            <a:lvl9pPr indent="-304800" lvl="8" marL="4114800" rtl="0">
              <a:lnSpc>
                <a:spcPct val="125000"/>
              </a:lnSpc>
              <a:spcBef>
                <a:spcPts val="900"/>
              </a:spcBef>
              <a:spcAft>
                <a:spcPts val="900"/>
              </a:spcAft>
              <a:buSzPts val="1200"/>
              <a:buChar char="–"/>
              <a:defRPr/>
            </a:lvl9pPr>
          </a:lstStyle>
          <a:p/>
        </p:txBody>
      </p:sp>
      <p:sp>
        <p:nvSpPr>
          <p:cNvPr id="162" name="Google Shape;162;p31"/>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63" name="Google Shape;163;p31"/>
          <p:cNvSpPr txBox="1"/>
          <p:nvPr>
            <p:ph idx="2" type="subTitle"/>
          </p:nvPr>
        </p:nvSpPr>
        <p:spPr>
          <a:xfrm>
            <a:off x="4080550" y="977950"/>
            <a:ext cx="1704900" cy="248100"/>
          </a:xfrm>
          <a:prstGeom prst="rect">
            <a:avLst/>
          </a:prstGeom>
        </p:spPr>
        <p:txBody>
          <a:bodyPr anchorCtr="0" anchor="t" bIns="0" lIns="0" spcFirstLastPara="1" rIns="0" wrap="square" tIns="0">
            <a:noAutofit/>
          </a:bodyPr>
          <a:lstStyle>
            <a:lvl1pPr lvl="0" rtl="0">
              <a:spcBef>
                <a:spcPts val="0"/>
              </a:spcBef>
              <a:spcAft>
                <a:spcPts val="0"/>
              </a:spcAft>
              <a:buClr>
                <a:schemeClr val="accent2"/>
              </a:buClr>
              <a:buSzPts val="1100"/>
              <a:buFont typeface="Rubik Light"/>
              <a:buNone/>
              <a:defRPr sz="1100">
                <a:solidFill>
                  <a:schemeClr val="accent2"/>
                </a:solidFill>
                <a:latin typeface="Rubik Light"/>
                <a:ea typeface="Rubik Light"/>
                <a:cs typeface="Rubik Light"/>
                <a:sym typeface="Rubik Light"/>
              </a:defRPr>
            </a:lvl1pPr>
            <a:lvl2pPr lvl="1" rtl="0">
              <a:spcBef>
                <a:spcPts val="1200"/>
              </a:spcBef>
              <a:spcAft>
                <a:spcPts val="0"/>
              </a:spcAft>
              <a:buSzPts val="1100"/>
              <a:buFont typeface="Rubik Light"/>
              <a:buNone/>
              <a:defRPr sz="1100">
                <a:latin typeface="Rubik Light"/>
                <a:ea typeface="Rubik Light"/>
                <a:cs typeface="Rubik Light"/>
                <a:sym typeface="Rubik Light"/>
              </a:defRPr>
            </a:lvl2pPr>
            <a:lvl3pPr lvl="2" rtl="0">
              <a:spcBef>
                <a:spcPts val="1200"/>
              </a:spcBef>
              <a:spcAft>
                <a:spcPts val="0"/>
              </a:spcAft>
              <a:buSzPts val="1100"/>
              <a:buFont typeface="Rubik Light"/>
              <a:buNone/>
              <a:defRPr sz="1100">
                <a:latin typeface="Rubik Light"/>
                <a:ea typeface="Rubik Light"/>
                <a:cs typeface="Rubik Light"/>
                <a:sym typeface="Rubik Light"/>
              </a:defRPr>
            </a:lvl3pPr>
            <a:lvl4pPr lvl="3" rtl="0">
              <a:spcBef>
                <a:spcPts val="1200"/>
              </a:spcBef>
              <a:spcAft>
                <a:spcPts val="0"/>
              </a:spcAft>
              <a:buSzPts val="1100"/>
              <a:buFont typeface="Rubik Light"/>
              <a:buNone/>
              <a:defRPr sz="1100">
                <a:latin typeface="Rubik Light"/>
                <a:ea typeface="Rubik Light"/>
                <a:cs typeface="Rubik Light"/>
                <a:sym typeface="Rubik Light"/>
              </a:defRPr>
            </a:lvl4pPr>
            <a:lvl5pPr lvl="4" rtl="0">
              <a:spcBef>
                <a:spcPts val="1200"/>
              </a:spcBef>
              <a:spcAft>
                <a:spcPts val="0"/>
              </a:spcAft>
              <a:buSzPts val="1100"/>
              <a:buFont typeface="Rubik Light"/>
              <a:buNone/>
              <a:defRPr sz="1100">
                <a:latin typeface="Rubik Light"/>
                <a:ea typeface="Rubik Light"/>
                <a:cs typeface="Rubik Light"/>
                <a:sym typeface="Rubik Light"/>
              </a:defRPr>
            </a:lvl5pPr>
            <a:lvl6pPr lvl="5" rtl="0">
              <a:spcBef>
                <a:spcPts val="1200"/>
              </a:spcBef>
              <a:spcAft>
                <a:spcPts val="0"/>
              </a:spcAft>
              <a:buSzPts val="1100"/>
              <a:buFont typeface="Rubik Light"/>
              <a:buNone/>
              <a:defRPr sz="1100">
                <a:latin typeface="Rubik Light"/>
                <a:ea typeface="Rubik Light"/>
                <a:cs typeface="Rubik Light"/>
                <a:sym typeface="Rubik Light"/>
              </a:defRPr>
            </a:lvl6pPr>
            <a:lvl7pPr lvl="6" rtl="0">
              <a:spcBef>
                <a:spcPts val="1200"/>
              </a:spcBef>
              <a:spcAft>
                <a:spcPts val="0"/>
              </a:spcAft>
              <a:buSzPts val="1100"/>
              <a:buFont typeface="Rubik Light"/>
              <a:buNone/>
              <a:defRPr sz="1100">
                <a:latin typeface="Rubik Light"/>
                <a:ea typeface="Rubik Light"/>
                <a:cs typeface="Rubik Light"/>
                <a:sym typeface="Rubik Light"/>
              </a:defRPr>
            </a:lvl7pPr>
            <a:lvl8pPr lvl="7" rtl="0">
              <a:spcBef>
                <a:spcPts val="1200"/>
              </a:spcBef>
              <a:spcAft>
                <a:spcPts val="0"/>
              </a:spcAft>
              <a:buSzPts val="1100"/>
              <a:buFont typeface="Rubik Light"/>
              <a:buNone/>
              <a:defRPr sz="1100">
                <a:latin typeface="Rubik Light"/>
                <a:ea typeface="Rubik Light"/>
                <a:cs typeface="Rubik Light"/>
                <a:sym typeface="Rubik Light"/>
              </a:defRPr>
            </a:lvl8pPr>
            <a:lvl9pPr lvl="8" rtl="0">
              <a:spcBef>
                <a:spcPts val="1200"/>
              </a:spcBef>
              <a:spcAft>
                <a:spcPts val="1200"/>
              </a:spcAft>
              <a:buSzPts val="1100"/>
              <a:buFont typeface="Rubik Light"/>
              <a:buNone/>
              <a:defRPr sz="1100">
                <a:latin typeface="Rubik Light"/>
                <a:ea typeface="Rubik Light"/>
                <a:cs typeface="Rubik Light"/>
                <a:sym typeface="Rubik Light"/>
              </a:defRPr>
            </a:lvl9pPr>
          </a:lstStyle>
          <a:p/>
        </p:txBody>
      </p:sp>
      <p:sp>
        <p:nvSpPr>
          <p:cNvPr id="164" name="Google Shape;164;p31"/>
          <p:cNvSpPr txBox="1"/>
          <p:nvPr>
            <p:ph idx="3" type="subTitle"/>
          </p:nvPr>
        </p:nvSpPr>
        <p:spPr>
          <a:xfrm>
            <a:off x="3935725" y="3127425"/>
            <a:ext cx="1704900" cy="2481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100"/>
              <a:buFont typeface="Rubik Light"/>
              <a:buNone/>
              <a:defRPr sz="1100">
                <a:solidFill>
                  <a:schemeClr val="accent1"/>
                </a:solidFill>
                <a:latin typeface="Rubik Light"/>
                <a:ea typeface="Rubik Light"/>
                <a:cs typeface="Rubik Light"/>
                <a:sym typeface="Rubik Light"/>
              </a:defRPr>
            </a:lvl1pPr>
            <a:lvl2pPr lvl="1" rtl="0">
              <a:spcBef>
                <a:spcPts val="1200"/>
              </a:spcBef>
              <a:spcAft>
                <a:spcPts val="0"/>
              </a:spcAft>
              <a:buClr>
                <a:schemeClr val="accent1"/>
              </a:buClr>
              <a:buSzPts val="1100"/>
              <a:buFont typeface="Rubik Light"/>
              <a:buNone/>
              <a:defRPr sz="1100">
                <a:solidFill>
                  <a:schemeClr val="accent1"/>
                </a:solidFill>
                <a:latin typeface="Rubik Light"/>
                <a:ea typeface="Rubik Light"/>
                <a:cs typeface="Rubik Light"/>
                <a:sym typeface="Rubik Light"/>
              </a:defRPr>
            </a:lvl2pPr>
            <a:lvl3pPr lvl="2" rtl="0">
              <a:spcBef>
                <a:spcPts val="1200"/>
              </a:spcBef>
              <a:spcAft>
                <a:spcPts val="0"/>
              </a:spcAft>
              <a:buClr>
                <a:schemeClr val="accent1"/>
              </a:buClr>
              <a:buSzPts val="1100"/>
              <a:buFont typeface="Rubik Light"/>
              <a:buNone/>
              <a:defRPr sz="1100">
                <a:solidFill>
                  <a:schemeClr val="accent1"/>
                </a:solidFill>
                <a:latin typeface="Rubik Light"/>
                <a:ea typeface="Rubik Light"/>
                <a:cs typeface="Rubik Light"/>
                <a:sym typeface="Rubik Light"/>
              </a:defRPr>
            </a:lvl3pPr>
            <a:lvl4pPr lvl="3" rtl="0">
              <a:spcBef>
                <a:spcPts val="1200"/>
              </a:spcBef>
              <a:spcAft>
                <a:spcPts val="0"/>
              </a:spcAft>
              <a:buClr>
                <a:schemeClr val="accent1"/>
              </a:buClr>
              <a:buSzPts val="1100"/>
              <a:buFont typeface="Rubik Light"/>
              <a:buNone/>
              <a:defRPr sz="1100">
                <a:solidFill>
                  <a:schemeClr val="accent1"/>
                </a:solidFill>
                <a:latin typeface="Rubik Light"/>
                <a:ea typeface="Rubik Light"/>
                <a:cs typeface="Rubik Light"/>
                <a:sym typeface="Rubik Light"/>
              </a:defRPr>
            </a:lvl4pPr>
            <a:lvl5pPr lvl="4" rtl="0">
              <a:spcBef>
                <a:spcPts val="1200"/>
              </a:spcBef>
              <a:spcAft>
                <a:spcPts val="0"/>
              </a:spcAft>
              <a:buClr>
                <a:schemeClr val="accent1"/>
              </a:buClr>
              <a:buSzPts val="1100"/>
              <a:buFont typeface="Rubik Light"/>
              <a:buNone/>
              <a:defRPr sz="1100">
                <a:solidFill>
                  <a:schemeClr val="accent1"/>
                </a:solidFill>
                <a:latin typeface="Rubik Light"/>
                <a:ea typeface="Rubik Light"/>
                <a:cs typeface="Rubik Light"/>
                <a:sym typeface="Rubik Light"/>
              </a:defRPr>
            </a:lvl5pPr>
            <a:lvl6pPr lvl="5" rtl="0">
              <a:spcBef>
                <a:spcPts val="1200"/>
              </a:spcBef>
              <a:spcAft>
                <a:spcPts val="0"/>
              </a:spcAft>
              <a:buClr>
                <a:schemeClr val="accent1"/>
              </a:buClr>
              <a:buSzPts val="1100"/>
              <a:buFont typeface="Rubik Light"/>
              <a:buNone/>
              <a:defRPr sz="1100">
                <a:solidFill>
                  <a:schemeClr val="accent1"/>
                </a:solidFill>
                <a:latin typeface="Rubik Light"/>
                <a:ea typeface="Rubik Light"/>
                <a:cs typeface="Rubik Light"/>
                <a:sym typeface="Rubik Light"/>
              </a:defRPr>
            </a:lvl6pPr>
            <a:lvl7pPr lvl="6" rtl="0">
              <a:spcBef>
                <a:spcPts val="1200"/>
              </a:spcBef>
              <a:spcAft>
                <a:spcPts val="0"/>
              </a:spcAft>
              <a:buClr>
                <a:schemeClr val="accent1"/>
              </a:buClr>
              <a:buSzPts val="1100"/>
              <a:buFont typeface="Rubik Light"/>
              <a:buNone/>
              <a:defRPr sz="1100">
                <a:solidFill>
                  <a:schemeClr val="accent1"/>
                </a:solidFill>
                <a:latin typeface="Rubik Light"/>
                <a:ea typeface="Rubik Light"/>
                <a:cs typeface="Rubik Light"/>
                <a:sym typeface="Rubik Light"/>
              </a:defRPr>
            </a:lvl7pPr>
            <a:lvl8pPr lvl="7" rtl="0">
              <a:spcBef>
                <a:spcPts val="1200"/>
              </a:spcBef>
              <a:spcAft>
                <a:spcPts val="0"/>
              </a:spcAft>
              <a:buClr>
                <a:schemeClr val="accent1"/>
              </a:buClr>
              <a:buSzPts val="1100"/>
              <a:buFont typeface="Rubik Light"/>
              <a:buNone/>
              <a:defRPr sz="1100">
                <a:solidFill>
                  <a:schemeClr val="accent1"/>
                </a:solidFill>
                <a:latin typeface="Rubik Light"/>
                <a:ea typeface="Rubik Light"/>
                <a:cs typeface="Rubik Light"/>
                <a:sym typeface="Rubik Light"/>
              </a:defRPr>
            </a:lvl8pPr>
            <a:lvl9pPr lvl="8" rtl="0">
              <a:spcBef>
                <a:spcPts val="1200"/>
              </a:spcBef>
              <a:spcAft>
                <a:spcPts val="1200"/>
              </a:spcAft>
              <a:buClr>
                <a:schemeClr val="accent1"/>
              </a:buClr>
              <a:buSzPts val="1100"/>
              <a:buFont typeface="Rubik Light"/>
              <a:buNone/>
              <a:defRPr sz="1100">
                <a:solidFill>
                  <a:schemeClr val="accent1"/>
                </a:solidFill>
                <a:latin typeface="Rubik Light"/>
                <a:ea typeface="Rubik Light"/>
                <a:cs typeface="Rubik Light"/>
                <a:sym typeface="Rubik Light"/>
              </a:defRPr>
            </a:lvl9pPr>
          </a:lstStyle>
          <a:p/>
        </p:txBody>
      </p:sp>
      <p:pic>
        <p:nvPicPr>
          <p:cNvPr id="165" name="Google Shape;165;p31"/>
          <p:cNvPicPr preferRelativeResize="0"/>
          <p:nvPr/>
        </p:nvPicPr>
        <p:blipFill>
          <a:blip r:embed="rId2">
            <a:alphaModFix/>
          </a:blip>
          <a:stretch>
            <a:fillRect/>
          </a:stretch>
        </p:blipFill>
        <p:spPr>
          <a:xfrm>
            <a:off x="3978825" y="1105800"/>
            <a:ext cx="1015998" cy="209850"/>
          </a:xfrm>
          <a:prstGeom prst="rect">
            <a:avLst/>
          </a:prstGeom>
          <a:noFill/>
          <a:ln>
            <a:noFill/>
          </a:ln>
        </p:spPr>
      </p:pic>
      <p:pic>
        <p:nvPicPr>
          <p:cNvPr id="166" name="Google Shape;166;p31"/>
          <p:cNvPicPr preferRelativeResize="0"/>
          <p:nvPr/>
        </p:nvPicPr>
        <p:blipFill>
          <a:blip r:embed="rId3">
            <a:alphaModFix/>
          </a:blip>
          <a:stretch>
            <a:fillRect/>
          </a:stretch>
        </p:blipFill>
        <p:spPr>
          <a:xfrm>
            <a:off x="3571100" y="3236250"/>
            <a:ext cx="1176076" cy="243000"/>
          </a:xfrm>
          <a:prstGeom prst="rect">
            <a:avLst/>
          </a:prstGeom>
          <a:noFill/>
          <a:ln>
            <a:noFill/>
          </a:ln>
        </p:spPr>
      </p:pic>
      <p:sp>
        <p:nvSpPr>
          <p:cNvPr id="167" name="Google Shape;167;p31"/>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bg>
      <p:bgPr>
        <a:solidFill>
          <a:schemeClr val="accent2"/>
        </a:solidFill>
      </p:bgPr>
    </p:bg>
    <p:spTree>
      <p:nvGrpSpPr>
        <p:cNvPr id="18" name="Shape 18"/>
        <p:cNvGrpSpPr/>
        <p:nvPr/>
      </p:nvGrpSpPr>
      <p:grpSpPr>
        <a:xfrm>
          <a:off x="0" y="0"/>
          <a:ext cx="0" cy="0"/>
          <a:chOff x="0" y="0"/>
          <a:chExt cx="0" cy="0"/>
        </a:xfrm>
      </p:grpSpPr>
      <p:sp>
        <p:nvSpPr>
          <p:cNvPr id="19" name="Google Shape;19;p4"/>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rgbClr val="24245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 name="Google Shape;20;p4"/>
          <p:cNvSpPr txBox="1"/>
          <p:nvPr>
            <p:ph type="title"/>
          </p:nvPr>
        </p:nvSpPr>
        <p:spPr>
          <a:xfrm>
            <a:off x="795300" y="219475"/>
            <a:ext cx="8060100" cy="4788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2700"/>
              <a:buFont typeface="Times New Roman"/>
              <a:buNone/>
              <a:defRPr i="0" sz="2700" u="none" cap="none" strike="noStrike">
                <a:solidFill>
                  <a:schemeClr val="accent1"/>
                </a:solidFill>
                <a:latin typeface="Times New Roman"/>
                <a:ea typeface="Times New Roman"/>
                <a:cs typeface="Times New Roman"/>
                <a:sym typeface="Times New Roman"/>
              </a:defRPr>
            </a:lvl1pPr>
            <a:lvl2pPr lvl="1" rtl="0">
              <a:spcBef>
                <a:spcPts val="0"/>
              </a:spcBef>
              <a:spcAft>
                <a:spcPts val="0"/>
              </a:spcAft>
              <a:buClr>
                <a:schemeClr val="dk1"/>
              </a:buClr>
              <a:buSzPts val="2400"/>
              <a:buFont typeface="Arial"/>
              <a:buNone/>
              <a:defRPr sz="2400">
                <a:solidFill>
                  <a:schemeClr val="dk1"/>
                </a:solidFill>
              </a:defRPr>
            </a:lvl2pPr>
            <a:lvl3pPr lvl="2" rtl="0">
              <a:spcBef>
                <a:spcPts val="0"/>
              </a:spcBef>
              <a:spcAft>
                <a:spcPts val="0"/>
              </a:spcAft>
              <a:buClr>
                <a:schemeClr val="dk1"/>
              </a:buClr>
              <a:buSzPts val="2400"/>
              <a:buFont typeface="Arial"/>
              <a:buNone/>
              <a:defRPr sz="2400">
                <a:solidFill>
                  <a:schemeClr val="dk1"/>
                </a:solidFill>
              </a:defRPr>
            </a:lvl3pPr>
            <a:lvl4pPr lvl="3" rtl="0">
              <a:spcBef>
                <a:spcPts val="0"/>
              </a:spcBef>
              <a:spcAft>
                <a:spcPts val="0"/>
              </a:spcAft>
              <a:buClr>
                <a:schemeClr val="dk1"/>
              </a:buClr>
              <a:buSzPts val="2400"/>
              <a:buFont typeface="Arial"/>
              <a:buNone/>
              <a:defRPr sz="2400">
                <a:solidFill>
                  <a:schemeClr val="dk1"/>
                </a:solidFill>
              </a:defRPr>
            </a:lvl4pPr>
            <a:lvl5pPr lvl="4" rtl="0">
              <a:spcBef>
                <a:spcPts val="0"/>
              </a:spcBef>
              <a:spcAft>
                <a:spcPts val="0"/>
              </a:spcAft>
              <a:buClr>
                <a:schemeClr val="dk1"/>
              </a:buClr>
              <a:buSzPts val="2400"/>
              <a:buFont typeface="Arial"/>
              <a:buNone/>
              <a:defRPr sz="2400">
                <a:solidFill>
                  <a:schemeClr val="dk1"/>
                </a:solidFill>
              </a:defRPr>
            </a:lvl5pPr>
            <a:lvl6pPr lvl="5" rtl="0">
              <a:spcBef>
                <a:spcPts val="0"/>
              </a:spcBef>
              <a:spcAft>
                <a:spcPts val="0"/>
              </a:spcAft>
              <a:buClr>
                <a:schemeClr val="dk1"/>
              </a:buClr>
              <a:buSzPts val="2400"/>
              <a:buFont typeface="Arial"/>
              <a:buNone/>
              <a:defRPr sz="2400">
                <a:solidFill>
                  <a:schemeClr val="dk1"/>
                </a:solidFill>
              </a:defRPr>
            </a:lvl6pPr>
            <a:lvl7pPr lvl="6" rtl="0">
              <a:spcBef>
                <a:spcPts val="0"/>
              </a:spcBef>
              <a:spcAft>
                <a:spcPts val="0"/>
              </a:spcAft>
              <a:buClr>
                <a:schemeClr val="dk1"/>
              </a:buClr>
              <a:buSzPts val="2400"/>
              <a:buFont typeface="Arial"/>
              <a:buNone/>
              <a:defRPr sz="2400">
                <a:solidFill>
                  <a:schemeClr val="dk1"/>
                </a:solidFill>
              </a:defRPr>
            </a:lvl7pPr>
            <a:lvl8pPr lvl="7" rtl="0">
              <a:spcBef>
                <a:spcPts val="0"/>
              </a:spcBef>
              <a:spcAft>
                <a:spcPts val="0"/>
              </a:spcAft>
              <a:buClr>
                <a:schemeClr val="dk1"/>
              </a:buClr>
              <a:buSzPts val="2400"/>
              <a:buFont typeface="Arial"/>
              <a:buNone/>
              <a:defRPr sz="2400">
                <a:solidFill>
                  <a:schemeClr val="dk1"/>
                </a:solidFill>
              </a:defRPr>
            </a:lvl8pPr>
            <a:lvl9pPr lvl="8" rtl="0">
              <a:spcBef>
                <a:spcPts val="0"/>
              </a:spcBef>
              <a:spcAft>
                <a:spcPts val="0"/>
              </a:spcAft>
              <a:buClr>
                <a:schemeClr val="dk1"/>
              </a:buClr>
              <a:buSzPts val="2400"/>
              <a:buFont typeface="Arial"/>
              <a:buNone/>
              <a:defRPr sz="2400">
                <a:solidFill>
                  <a:schemeClr val="dk1"/>
                </a:solidFill>
              </a:defRPr>
            </a:lvl9pPr>
          </a:lstStyle>
          <a:p/>
        </p:txBody>
      </p:sp>
      <p:sp>
        <p:nvSpPr>
          <p:cNvPr id="21" name="Google Shape;21;p4"/>
          <p:cNvSpPr txBox="1"/>
          <p:nvPr>
            <p:ph idx="1" type="body"/>
          </p:nvPr>
        </p:nvSpPr>
        <p:spPr>
          <a:xfrm>
            <a:off x="792000" y="1188000"/>
            <a:ext cx="3681600" cy="32727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1pPr>
            <a:lvl2pPr indent="-304800" lvl="1" marL="9144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2pPr>
            <a:lvl3pPr indent="-304800" lvl="2" marL="13716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3pPr>
            <a:lvl4pPr indent="-304800" lvl="3" marL="18288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4pPr>
            <a:lvl5pPr indent="-304800" lvl="4" marL="22860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5pPr>
            <a:lvl6pPr indent="-304800" lvl="5" marL="27432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6pPr>
            <a:lvl7pPr indent="-304800" lvl="6" marL="32004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7pPr>
            <a:lvl8pPr indent="-304800" lvl="7" marL="36576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8pPr>
            <a:lvl9pPr indent="-304800" lvl="8" marL="41148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9pPr>
          </a:lstStyle>
          <a:p/>
        </p:txBody>
      </p:sp>
    </p:spTree>
  </p:cSld>
  <p:clrMapOvr>
    <a:masterClrMapping/>
  </p:clrMapOvr>
  <p:extLst>
    <p:ext uri="{DCECCB84-F9BA-43D5-87BE-67443E8EF086}">
      <p15:sldGuideLst>
        <p15:guide id="1" pos="5578">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s Two Column">
  <p:cSld name="TITLE_AND_BODY_1_1">
    <p:bg>
      <p:bgPr>
        <a:solidFill>
          <a:schemeClr val="lt2"/>
        </a:solidFill>
      </p:bgPr>
    </p:bg>
    <p:spTree>
      <p:nvGrpSpPr>
        <p:cNvPr id="168" name="Shape 168"/>
        <p:cNvGrpSpPr/>
        <p:nvPr/>
      </p:nvGrpSpPr>
      <p:grpSpPr>
        <a:xfrm>
          <a:off x="0" y="0"/>
          <a:ext cx="0" cy="0"/>
          <a:chOff x="0" y="0"/>
          <a:chExt cx="0" cy="0"/>
        </a:xfrm>
      </p:grpSpPr>
      <p:sp>
        <p:nvSpPr>
          <p:cNvPr id="169" name="Google Shape;169;p32"/>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70" name="Google Shape;170;p32"/>
          <p:cNvSpPr txBox="1"/>
          <p:nvPr>
            <p:ph idx="1" type="subTitle"/>
          </p:nvPr>
        </p:nvSpPr>
        <p:spPr>
          <a:xfrm>
            <a:off x="804200" y="1335350"/>
            <a:ext cx="3490800" cy="3233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2400"/>
              <a:buFont typeface="Times"/>
              <a:buNone/>
              <a:defRPr sz="2400">
                <a:latin typeface="Times"/>
                <a:ea typeface="Times"/>
                <a:cs typeface="Times"/>
                <a:sym typeface="Times"/>
              </a:defRPr>
            </a:lvl1pPr>
            <a:lvl2pPr lvl="1" rtl="0">
              <a:lnSpc>
                <a:spcPct val="90000"/>
              </a:lnSpc>
              <a:spcBef>
                <a:spcPts val="800"/>
              </a:spcBef>
              <a:spcAft>
                <a:spcPts val="0"/>
              </a:spcAft>
              <a:buSzPts val="1200"/>
              <a:buNone/>
              <a:defRPr/>
            </a:lvl2pPr>
            <a:lvl3pPr lvl="2" rtl="0">
              <a:lnSpc>
                <a:spcPct val="90000"/>
              </a:lnSpc>
              <a:spcBef>
                <a:spcPts val="1200"/>
              </a:spcBef>
              <a:spcAft>
                <a:spcPts val="0"/>
              </a:spcAft>
              <a:buSzPts val="1200"/>
              <a:buNone/>
              <a:defRPr/>
            </a:lvl3pPr>
            <a:lvl4pPr lvl="3" rtl="0">
              <a:lnSpc>
                <a:spcPct val="90000"/>
              </a:lnSpc>
              <a:spcBef>
                <a:spcPts val="1200"/>
              </a:spcBef>
              <a:spcAft>
                <a:spcPts val="0"/>
              </a:spcAft>
              <a:buSzPts val="1200"/>
              <a:buNone/>
              <a:defRPr/>
            </a:lvl4pPr>
            <a:lvl5pPr lvl="4" rtl="0">
              <a:lnSpc>
                <a:spcPct val="90000"/>
              </a:lnSpc>
              <a:spcBef>
                <a:spcPts val="1200"/>
              </a:spcBef>
              <a:spcAft>
                <a:spcPts val="0"/>
              </a:spcAft>
              <a:buSzPts val="1200"/>
              <a:buNone/>
              <a:defRPr/>
            </a:lvl5pPr>
            <a:lvl6pPr lvl="5" rtl="0">
              <a:lnSpc>
                <a:spcPct val="90000"/>
              </a:lnSpc>
              <a:spcBef>
                <a:spcPts val="1200"/>
              </a:spcBef>
              <a:spcAft>
                <a:spcPts val="0"/>
              </a:spcAft>
              <a:buSzPts val="1200"/>
              <a:buNone/>
              <a:defRPr/>
            </a:lvl6pPr>
            <a:lvl7pPr lvl="6" rtl="0">
              <a:lnSpc>
                <a:spcPct val="90000"/>
              </a:lnSpc>
              <a:spcBef>
                <a:spcPts val="1200"/>
              </a:spcBef>
              <a:spcAft>
                <a:spcPts val="0"/>
              </a:spcAft>
              <a:buSzPts val="1200"/>
              <a:buNone/>
              <a:defRPr/>
            </a:lvl7pPr>
            <a:lvl8pPr lvl="7" rtl="0">
              <a:lnSpc>
                <a:spcPct val="90000"/>
              </a:lnSpc>
              <a:spcBef>
                <a:spcPts val="1200"/>
              </a:spcBef>
              <a:spcAft>
                <a:spcPts val="0"/>
              </a:spcAft>
              <a:buSzPts val="1200"/>
              <a:buNone/>
              <a:defRPr/>
            </a:lvl8pPr>
            <a:lvl9pPr lvl="8" rtl="0">
              <a:lnSpc>
                <a:spcPct val="90000"/>
              </a:lnSpc>
              <a:spcBef>
                <a:spcPts val="1200"/>
              </a:spcBef>
              <a:spcAft>
                <a:spcPts val="1200"/>
              </a:spcAft>
              <a:buSzPts val="1200"/>
              <a:buNone/>
              <a:defRPr/>
            </a:lvl9pPr>
          </a:lstStyle>
          <a:p/>
        </p:txBody>
      </p:sp>
      <p:sp>
        <p:nvSpPr>
          <p:cNvPr id="171" name="Google Shape;171;p32"/>
          <p:cNvSpPr txBox="1"/>
          <p:nvPr>
            <p:ph idx="2" type="subTitle"/>
          </p:nvPr>
        </p:nvSpPr>
        <p:spPr>
          <a:xfrm>
            <a:off x="4848900" y="1335350"/>
            <a:ext cx="3490800" cy="3233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2400"/>
              <a:buFont typeface="Times"/>
              <a:buNone/>
              <a:defRPr sz="2400">
                <a:latin typeface="Times"/>
                <a:ea typeface="Times"/>
                <a:cs typeface="Times"/>
                <a:sym typeface="Times"/>
              </a:defRPr>
            </a:lvl1pPr>
            <a:lvl2pPr lvl="1" rtl="0">
              <a:lnSpc>
                <a:spcPct val="90000"/>
              </a:lnSpc>
              <a:spcBef>
                <a:spcPts val="800"/>
              </a:spcBef>
              <a:spcAft>
                <a:spcPts val="0"/>
              </a:spcAft>
              <a:buSzPts val="1200"/>
              <a:buNone/>
              <a:defRPr/>
            </a:lvl2pPr>
            <a:lvl3pPr lvl="2" rtl="0">
              <a:lnSpc>
                <a:spcPct val="90000"/>
              </a:lnSpc>
              <a:spcBef>
                <a:spcPts val="1200"/>
              </a:spcBef>
              <a:spcAft>
                <a:spcPts val="0"/>
              </a:spcAft>
              <a:buSzPts val="1200"/>
              <a:buNone/>
              <a:defRPr/>
            </a:lvl3pPr>
            <a:lvl4pPr lvl="3" rtl="0">
              <a:lnSpc>
                <a:spcPct val="90000"/>
              </a:lnSpc>
              <a:spcBef>
                <a:spcPts val="1200"/>
              </a:spcBef>
              <a:spcAft>
                <a:spcPts val="0"/>
              </a:spcAft>
              <a:buSzPts val="1200"/>
              <a:buNone/>
              <a:defRPr/>
            </a:lvl4pPr>
            <a:lvl5pPr lvl="4" rtl="0">
              <a:lnSpc>
                <a:spcPct val="90000"/>
              </a:lnSpc>
              <a:spcBef>
                <a:spcPts val="1200"/>
              </a:spcBef>
              <a:spcAft>
                <a:spcPts val="0"/>
              </a:spcAft>
              <a:buSzPts val="1200"/>
              <a:buNone/>
              <a:defRPr/>
            </a:lvl5pPr>
            <a:lvl6pPr lvl="5" rtl="0">
              <a:lnSpc>
                <a:spcPct val="90000"/>
              </a:lnSpc>
              <a:spcBef>
                <a:spcPts val="1200"/>
              </a:spcBef>
              <a:spcAft>
                <a:spcPts val="0"/>
              </a:spcAft>
              <a:buSzPts val="1200"/>
              <a:buNone/>
              <a:defRPr/>
            </a:lvl6pPr>
            <a:lvl7pPr lvl="6" rtl="0">
              <a:lnSpc>
                <a:spcPct val="90000"/>
              </a:lnSpc>
              <a:spcBef>
                <a:spcPts val="1200"/>
              </a:spcBef>
              <a:spcAft>
                <a:spcPts val="0"/>
              </a:spcAft>
              <a:buSzPts val="1200"/>
              <a:buNone/>
              <a:defRPr/>
            </a:lvl7pPr>
            <a:lvl8pPr lvl="7" rtl="0">
              <a:lnSpc>
                <a:spcPct val="90000"/>
              </a:lnSpc>
              <a:spcBef>
                <a:spcPts val="1200"/>
              </a:spcBef>
              <a:spcAft>
                <a:spcPts val="0"/>
              </a:spcAft>
              <a:buSzPts val="1200"/>
              <a:buNone/>
              <a:defRPr/>
            </a:lvl8pPr>
            <a:lvl9pPr lvl="8" rtl="0">
              <a:lnSpc>
                <a:spcPct val="90000"/>
              </a:lnSpc>
              <a:spcBef>
                <a:spcPts val="1200"/>
              </a:spcBef>
              <a:spcAft>
                <a:spcPts val="1200"/>
              </a:spcAft>
              <a:buSzPts val="1200"/>
              <a:buNone/>
              <a:defRPr/>
            </a:lvl9pPr>
          </a:lstStyle>
          <a:p/>
        </p:txBody>
      </p:sp>
      <p:sp>
        <p:nvSpPr>
          <p:cNvPr id="172" name="Google Shape;172;p32"/>
          <p:cNvSpPr txBox="1"/>
          <p:nvPr>
            <p:ph type="title"/>
          </p:nvPr>
        </p:nvSpPr>
        <p:spPr>
          <a:xfrm>
            <a:off x="799225" y="978050"/>
            <a:ext cx="3495900" cy="252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900"/>
              <a:buNone/>
              <a:defRPr sz="900">
                <a:latin typeface="Rubik"/>
                <a:ea typeface="Rubik"/>
                <a:cs typeface="Rubik"/>
                <a:sym typeface="Rubik"/>
              </a:defRPr>
            </a:lvl1pPr>
            <a:lvl2pPr lvl="1" rtl="0">
              <a:spcBef>
                <a:spcPts val="0"/>
              </a:spcBef>
              <a:spcAft>
                <a:spcPts val="0"/>
              </a:spcAft>
              <a:buSzPts val="2800"/>
              <a:buNone/>
              <a:defRPr>
                <a:latin typeface="Rubik"/>
                <a:ea typeface="Rubik"/>
                <a:cs typeface="Rubik"/>
                <a:sym typeface="Rubik"/>
              </a:defRPr>
            </a:lvl2pPr>
            <a:lvl3pPr lvl="2" rtl="0">
              <a:spcBef>
                <a:spcPts val="0"/>
              </a:spcBef>
              <a:spcAft>
                <a:spcPts val="0"/>
              </a:spcAft>
              <a:buSzPts val="2800"/>
              <a:buNone/>
              <a:defRPr>
                <a:latin typeface="Rubik"/>
                <a:ea typeface="Rubik"/>
                <a:cs typeface="Rubik"/>
                <a:sym typeface="Rubik"/>
              </a:defRPr>
            </a:lvl3pPr>
            <a:lvl4pPr lvl="3" rtl="0">
              <a:spcBef>
                <a:spcPts val="0"/>
              </a:spcBef>
              <a:spcAft>
                <a:spcPts val="0"/>
              </a:spcAft>
              <a:buSzPts val="2800"/>
              <a:buNone/>
              <a:defRPr>
                <a:latin typeface="Rubik"/>
                <a:ea typeface="Rubik"/>
                <a:cs typeface="Rubik"/>
                <a:sym typeface="Rubik"/>
              </a:defRPr>
            </a:lvl4pPr>
            <a:lvl5pPr lvl="4" rtl="0">
              <a:spcBef>
                <a:spcPts val="0"/>
              </a:spcBef>
              <a:spcAft>
                <a:spcPts val="0"/>
              </a:spcAft>
              <a:buSzPts val="2800"/>
              <a:buNone/>
              <a:defRPr>
                <a:latin typeface="Rubik"/>
                <a:ea typeface="Rubik"/>
                <a:cs typeface="Rubik"/>
                <a:sym typeface="Rubik"/>
              </a:defRPr>
            </a:lvl5pPr>
            <a:lvl6pPr lvl="5" rtl="0">
              <a:spcBef>
                <a:spcPts val="0"/>
              </a:spcBef>
              <a:spcAft>
                <a:spcPts val="0"/>
              </a:spcAft>
              <a:buSzPts val="2800"/>
              <a:buNone/>
              <a:defRPr>
                <a:latin typeface="Rubik"/>
                <a:ea typeface="Rubik"/>
                <a:cs typeface="Rubik"/>
                <a:sym typeface="Rubik"/>
              </a:defRPr>
            </a:lvl6pPr>
            <a:lvl7pPr lvl="6" rtl="0">
              <a:spcBef>
                <a:spcPts val="0"/>
              </a:spcBef>
              <a:spcAft>
                <a:spcPts val="0"/>
              </a:spcAft>
              <a:buSzPts val="2800"/>
              <a:buNone/>
              <a:defRPr>
                <a:latin typeface="Rubik"/>
                <a:ea typeface="Rubik"/>
                <a:cs typeface="Rubik"/>
                <a:sym typeface="Rubik"/>
              </a:defRPr>
            </a:lvl7pPr>
            <a:lvl8pPr lvl="7" rtl="0">
              <a:spcBef>
                <a:spcPts val="0"/>
              </a:spcBef>
              <a:spcAft>
                <a:spcPts val="0"/>
              </a:spcAft>
              <a:buSzPts val="2800"/>
              <a:buNone/>
              <a:defRPr>
                <a:latin typeface="Rubik"/>
                <a:ea typeface="Rubik"/>
                <a:cs typeface="Rubik"/>
                <a:sym typeface="Rubik"/>
              </a:defRPr>
            </a:lvl8pPr>
            <a:lvl9pPr lvl="8" rtl="0">
              <a:spcBef>
                <a:spcPts val="0"/>
              </a:spcBef>
              <a:spcAft>
                <a:spcPts val="0"/>
              </a:spcAft>
              <a:buSzPts val="2800"/>
              <a:buNone/>
              <a:defRPr>
                <a:latin typeface="Rubik"/>
                <a:ea typeface="Rubik"/>
                <a:cs typeface="Rubik"/>
                <a:sym typeface="Rubik"/>
              </a:defRPr>
            </a:lvl9pPr>
          </a:lstStyle>
          <a:p/>
        </p:txBody>
      </p:sp>
      <p:sp>
        <p:nvSpPr>
          <p:cNvPr id="173" name="Google Shape;173;p32"/>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s">
  <p:cSld name="TITLE_AND_BODY_1_1_1">
    <p:bg>
      <p:bgPr>
        <a:solidFill>
          <a:schemeClr val="lt2"/>
        </a:solidFill>
      </p:bgPr>
    </p:bg>
    <p:spTree>
      <p:nvGrpSpPr>
        <p:cNvPr id="174" name="Shape 174"/>
        <p:cNvGrpSpPr/>
        <p:nvPr/>
      </p:nvGrpSpPr>
      <p:grpSpPr>
        <a:xfrm>
          <a:off x="0" y="0"/>
          <a:ext cx="0" cy="0"/>
          <a:chOff x="0" y="0"/>
          <a:chExt cx="0" cy="0"/>
        </a:xfrm>
      </p:grpSpPr>
      <p:sp>
        <p:nvSpPr>
          <p:cNvPr id="175" name="Google Shape;175;p33"/>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76" name="Google Shape;176;p33"/>
          <p:cNvSpPr txBox="1"/>
          <p:nvPr>
            <p:ph idx="1" type="subTitle"/>
          </p:nvPr>
        </p:nvSpPr>
        <p:spPr>
          <a:xfrm>
            <a:off x="804200" y="1360175"/>
            <a:ext cx="6531000" cy="32088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3800"/>
              <a:buFont typeface="Times"/>
              <a:buNone/>
              <a:defRPr sz="3800">
                <a:latin typeface="Times"/>
                <a:ea typeface="Times"/>
                <a:cs typeface="Times"/>
                <a:sym typeface="Times"/>
              </a:defRPr>
            </a:lvl1pPr>
            <a:lvl2pPr lvl="1" rtl="0">
              <a:lnSpc>
                <a:spcPct val="80000"/>
              </a:lnSpc>
              <a:spcBef>
                <a:spcPts val="800"/>
              </a:spcBef>
              <a:spcAft>
                <a:spcPts val="0"/>
              </a:spcAft>
              <a:buSzPts val="1200"/>
              <a:buNone/>
              <a:defRPr/>
            </a:lvl2pPr>
            <a:lvl3pPr lvl="2" rtl="0">
              <a:lnSpc>
                <a:spcPct val="80000"/>
              </a:lnSpc>
              <a:spcBef>
                <a:spcPts val="800"/>
              </a:spcBef>
              <a:spcAft>
                <a:spcPts val="0"/>
              </a:spcAft>
              <a:buSzPts val="1200"/>
              <a:buNone/>
              <a:defRPr/>
            </a:lvl3pPr>
            <a:lvl4pPr lvl="3" rtl="0">
              <a:lnSpc>
                <a:spcPct val="80000"/>
              </a:lnSpc>
              <a:spcBef>
                <a:spcPts val="800"/>
              </a:spcBef>
              <a:spcAft>
                <a:spcPts val="0"/>
              </a:spcAft>
              <a:buSzPts val="1200"/>
              <a:buNone/>
              <a:defRPr/>
            </a:lvl4pPr>
            <a:lvl5pPr lvl="4" rtl="0">
              <a:lnSpc>
                <a:spcPct val="80000"/>
              </a:lnSpc>
              <a:spcBef>
                <a:spcPts val="800"/>
              </a:spcBef>
              <a:spcAft>
                <a:spcPts val="0"/>
              </a:spcAft>
              <a:buSzPts val="1200"/>
              <a:buNone/>
              <a:defRPr/>
            </a:lvl5pPr>
            <a:lvl6pPr lvl="5" rtl="0">
              <a:lnSpc>
                <a:spcPct val="80000"/>
              </a:lnSpc>
              <a:spcBef>
                <a:spcPts val="800"/>
              </a:spcBef>
              <a:spcAft>
                <a:spcPts val="0"/>
              </a:spcAft>
              <a:buSzPts val="1200"/>
              <a:buNone/>
              <a:defRPr/>
            </a:lvl6pPr>
            <a:lvl7pPr lvl="6" rtl="0">
              <a:lnSpc>
                <a:spcPct val="80000"/>
              </a:lnSpc>
              <a:spcBef>
                <a:spcPts val="800"/>
              </a:spcBef>
              <a:spcAft>
                <a:spcPts val="0"/>
              </a:spcAft>
              <a:buSzPts val="1200"/>
              <a:buNone/>
              <a:defRPr/>
            </a:lvl7pPr>
            <a:lvl8pPr lvl="7" rtl="0">
              <a:lnSpc>
                <a:spcPct val="80000"/>
              </a:lnSpc>
              <a:spcBef>
                <a:spcPts val="800"/>
              </a:spcBef>
              <a:spcAft>
                <a:spcPts val="0"/>
              </a:spcAft>
              <a:buSzPts val="1200"/>
              <a:buNone/>
              <a:defRPr/>
            </a:lvl8pPr>
            <a:lvl9pPr lvl="8" rtl="0">
              <a:lnSpc>
                <a:spcPct val="80000"/>
              </a:lnSpc>
              <a:spcBef>
                <a:spcPts val="800"/>
              </a:spcBef>
              <a:spcAft>
                <a:spcPts val="800"/>
              </a:spcAft>
              <a:buSzPts val="1200"/>
              <a:buNone/>
              <a:defRPr/>
            </a:lvl9pPr>
          </a:lstStyle>
          <a:p/>
        </p:txBody>
      </p:sp>
      <p:sp>
        <p:nvSpPr>
          <p:cNvPr id="177" name="Google Shape;177;p33"/>
          <p:cNvSpPr txBox="1"/>
          <p:nvPr>
            <p:ph type="title"/>
          </p:nvPr>
        </p:nvSpPr>
        <p:spPr>
          <a:xfrm>
            <a:off x="799225" y="978050"/>
            <a:ext cx="3495900" cy="252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900"/>
              <a:buNone/>
              <a:defRPr sz="900">
                <a:latin typeface="Rubik"/>
                <a:ea typeface="Rubik"/>
                <a:cs typeface="Rubik"/>
                <a:sym typeface="Rubik"/>
              </a:defRPr>
            </a:lvl1pPr>
            <a:lvl2pPr lvl="1" rtl="0">
              <a:spcBef>
                <a:spcPts val="0"/>
              </a:spcBef>
              <a:spcAft>
                <a:spcPts val="0"/>
              </a:spcAft>
              <a:buSzPts val="2800"/>
              <a:buNone/>
              <a:defRPr>
                <a:latin typeface="Rubik"/>
                <a:ea typeface="Rubik"/>
                <a:cs typeface="Rubik"/>
                <a:sym typeface="Rubik"/>
              </a:defRPr>
            </a:lvl2pPr>
            <a:lvl3pPr lvl="2" rtl="0">
              <a:spcBef>
                <a:spcPts val="0"/>
              </a:spcBef>
              <a:spcAft>
                <a:spcPts val="0"/>
              </a:spcAft>
              <a:buSzPts val="2800"/>
              <a:buNone/>
              <a:defRPr>
                <a:latin typeface="Rubik"/>
                <a:ea typeface="Rubik"/>
                <a:cs typeface="Rubik"/>
                <a:sym typeface="Rubik"/>
              </a:defRPr>
            </a:lvl3pPr>
            <a:lvl4pPr lvl="3" rtl="0">
              <a:spcBef>
                <a:spcPts val="0"/>
              </a:spcBef>
              <a:spcAft>
                <a:spcPts val="0"/>
              </a:spcAft>
              <a:buSzPts val="2800"/>
              <a:buNone/>
              <a:defRPr>
                <a:latin typeface="Rubik"/>
                <a:ea typeface="Rubik"/>
                <a:cs typeface="Rubik"/>
                <a:sym typeface="Rubik"/>
              </a:defRPr>
            </a:lvl4pPr>
            <a:lvl5pPr lvl="4" rtl="0">
              <a:spcBef>
                <a:spcPts val="0"/>
              </a:spcBef>
              <a:spcAft>
                <a:spcPts val="0"/>
              </a:spcAft>
              <a:buSzPts val="2800"/>
              <a:buNone/>
              <a:defRPr>
                <a:latin typeface="Rubik"/>
                <a:ea typeface="Rubik"/>
                <a:cs typeface="Rubik"/>
                <a:sym typeface="Rubik"/>
              </a:defRPr>
            </a:lvl5pPr>
            <a:lvl6pPr lvl="5" rtl="0">
              <a:spcBef>
                <a:spcPts val="0"/>
              </a:spcBef>
              <a:spcAft>
                <a:spcPts val="0"/>
              </a:spcAft>
              <a:buSzPts val="2800"/>
              <a:buNone/>
              <a:defRPr>
                <a:latin typeface="Rubik"/>
                <a:ea typeface="Rubik"/>
                <a:cs typeface="Rubik"/>
                <a:sym typeface="Rubik"/>
              </a:defRPr>
            </a:lvl6pPr>
            <a:lvl7pPr lvl="6" rtl="0">
              <a:spcBef>
                <a:spcPts val="0"/>
              </a:spcBef>
              <a:spcAft>
                <a:spcPts val="0"/>
              </a:spcAft>
              <a:buSzPts val="2800"/>
              <a:buNone/>
              <a:defRPr>
                <a:latin typeface="Rubik"/>
                <a:ea typeface="Rubik"/>
                <a:cs typeface="Rubik"/>
                <a:sym typeface="Rubik"/>
              </a:defRPr>
            </a:lvl7pPr>
            <a:lvl8pPr lvl="7" rtl="0">
              <a:spcBef>
                <a:spcPts val="0"/>
              </a:spcBef>
              <a:spcAft>
                <a:spcPts val="0"/>
              </a:spcAft>
              <a:buSzPts val="2800"/>
              <a:buNone/>
              <a:defRPr>
                <a:latin typeface="Rubik"/>
                <a:ea typeface="Rubik"/>
                <a:cs typeface="Rubik"/>
                <a:sym typeface="Rubik"/>
              </a:defRPr>
            </a:lvl8pPr>
            <a:lvl9pPr lvl="8" rtl="0">
              <a:spcBef>
                <a:spcPts val="0"/>
              </a:spcBef>
              <a:spcAft>
                <a:spcPts val="0"/>
              </a:spcAft>
              <a:buSzPts val="2800"/>
              <a:buNone/>
              <a:defRPr>
                <a:latin typeface="Rubik"/>
                <a:ea typeface="Rubik"/>
                <a:cs typeface="Rubik"/>
                <a:sym typeface="Rubik"/>
              </a:defRPr>
            </a:lvl9pPr>
          </a:lstStyle>
          <a:p/>
        </p:txBody>
      </p:sp>
      <p:sp>
        <p:nvSpPr>
          <p:cNvPr id="178" name="Google Shape;178;p33"/>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Our History">
  <p:cSld name="TITLE_AND_BODY_5">
    <p:bg>
      <p:bgPr>
        <a:solidFill>
          <a:schemeClr val="dk1"/>
        </a:solidFill>
      </p:bgPr>
    </p:bg>
    <p:spTree>
      <p:nvGrpSpPr>
        <p:cNvPr id="179" name="Shape 179"/>
        <p:cNvGrpSpPr/>
        <p:nvPr/>
      </p:nvGrpSpPr>
      <p:grpSpPr>
        <a:xfrm>
          <a:off x="0" y="0"/>
          <a:ext cx="0" cy="0"/>
          <a:chOff x="0" y="0"/>
          <a:chExt cx="0" cy="0"/>
        </a:xfrm>
      </p:grpSpPr>
      <p:sp>
        <p:nvSpPr>
          <p:cNvPr id="180" name="Google Shape;180;p34"/>
          <p:cNvSpPr txBox="1"/>
          <p:nvPr>
            <p:ph type="title"/>
          </p:nvPr>
        </p:nvSpPr>
        <p:spPr>
          <a:xfrm>
            <a:off x="795300" y="936000"/>
            <a:ext cx="5526600" cy="3600900"/>
          </a:xfrm>
          <a:prstGeom prst="rect">
            <a:avLst/>
          </a:prstGeom>
        </p:spPr>
        <p:txBody>
          <a:bodyPr anchorCtr="0" anchor="t" bIns="0" lIns="0" spcFirstLastPara="1" rIns="0" wrap="square" tIns="0">
            <a:noAutofit/>
          </a:bodyPr>
          <a:lstStyle>
            <a:lvl1pPr lvl="0" rtl="0">
              <a:lnSpc>
                <a:spcPct val="80000"/>
              </a:lnSpc>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1" name="Google Shape;181;p34"/>
          <p:cNvSpPr txBox="1"/>
          <p:nvPr>
            <p:ph idx="1" type="body"/>
          </p:nvPr>
        </p:nvSpPr>
        <p:spPr>
          <a:xfrm>
            <a:off x="6875700" y="954000"/>
            <a:ext cx="1979700" cy="36009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lt1"/>
              </a:buClr>
              <a:buSzPts val="900"/>
              <a:buChar char="·"/>
              <a:defRPr sz="900">
                <a:solidFill>
                  <a:schemeClr val="lt1"/>
                </a:solidFill>
              </a:defRPr>
            </a:lvl1pPr>
            <a:lvl2pPr indent="-285750" lvl="1" marL="914400" rtl="0">
              <a:spcBef>
                <a:spcPts val="1200"/>
              </a:spcBef>
              <a:spcAft>
                <a:spcPts val="0"/>
              </a:spcAft>
              <a:buClr>
                <a:schemeClr val="lt1"/>
              </a:buClr>
              <a:buSzPts val="900"/>
              <a:buChar char="–"/>
              <a:defRPr sz="900">
                <a:solidFill>
                  <a:schemeClr val="lt1"/>
                </a:solidFill>
              </a:defRPr>
            </a:lvl2pPr>
            <a:lvl3pPr indent="-285750" lvl="2" marL="1371600" rtl="0">
              <a:spcBef>
                <a:spcPts val="1200"/>
              </a:spcBef>
              <a:spcAft>
                <a:spcPts val="0"/>
              </a:spcAft>
              <a:buClr>
                <a:schemeClr val="lt1"/>
              </a:buClr>
              <a:buSzPts val="900"/>
              <a:buChar char="–"/>
              <a:defRPr sz="900">
                <a:solidFill>
                  <a:schemeClr val="lt1"/>
                </a:solidFill>
              </a:defRPr>
            </a:lvl3pPr>
            <a:lvl4pPr indent="-285750" lvl="3" marL="1828800" rtl="0">
              <a:spcBef>
                <a:spcPts val="1200"/>
              </a:spcBef>
              <a:spcAft>
                <a:spcPts val="0"/>
              </a:spcAft>
              <a:buClr>
                <a:schemeClr val="lt1"/>
              </a:buClr>
              <a:buSzPts val="900"/>
              <a:buChar char="–"/>
              <a:defRPr sz="900">
                <a:solidFill>
                  <a:schemeClr val="lt1"/>
                </a:solidFill>
              </a:defRPr>
            </a:lvl4pPr>
            <a:lvl5pPr indent="-285750" lvl="4" marL="2286000" rtl="0">
              <a:spcBef>
                <a:spcPts val="1200"/>
              </a:spcBef>
              <a:spcAft>
                <a:spcPts val="0"/>
              </a:spcAft>
              <a:buClr>
                <a:schemeClr val="lt1"/>
              </a:buClr>
              <a:buSzPts val="900"/>
              <a:buChar char="–"/>
              <a:defRPr sz="900">
                <a:solidFill>
                  <a:schemeClr val="lt1"/>
                </a:solidFill>
              </a:defRPr>
            </a:lvl5pPr>
            <a:lvl6pPr indent="-285750" lvl="5" marL="2743200" rtl="0">
              <a:spcBef>
                <a:spcPts val="1200"/>
              </a:spcBef>
              <a:spcAft>
                <a:spcPts val="0"/>
              </a:spcAft>
              <a:buClr>
                <a:schemeClr val="lt1"/>
              </a:buClr>
              <a:buSzPts val="900"/>
              <a:buChar char="–"/>
              <a:defRPr sz="900">
                <a:solidFill>
                  <a:schemeClr val="lt1"/>
                </a:solidFill>
              </a:defRPr>
            </a:lvl6pPr>
            <a:lvl7pPr indent="-285750" lvl="6" marL="3200400" rtl="0">
              <a:spcBef>
                <a:spcPts val="1200"/>
              </a:spcBef>
              <a:spcAft>
                <a:spcPts val="0"/>
              </a:spcAft>
              <a:buClr>
                <a:schemeClr val="lt1"/>
              </a:buClr>
              <a:buSzPts val="900"/>
              <a:buChar char="–"/>
              <a:defRPr sz="900">
                <a:solidFill>
                  <a:schemeClr val="lt1"/>
                </a:solidFill>
              </a:defRPr>
            </a:lvl7pPr>
            <a:lvl8pPr indent="-285750" lvl="7" marL="3657600" rtl="0">
              <a:spcBef>
                <a:spcPts val="1200"/>
              </a:spcBef>
              <a:spcAft>
                <a:spcPts val="0"/>
              </a:spcAft>
              <a:buClr>
                <a:schemeClr val="lt1"/>
              </a:buClr>
              <a:buSzPts val="900"/>
              <a:buChar char="–"/>
              <a:defRPr sz="900">
                <a:solidFill>
                  <a:schemeClr val="lt1"/>
                </a:solidFill>
              </a:defRPr>
            </a:lvl8pPr>
            <a:lvl9pPr indent="-285750" lvl="8" marL="4114800" rtl="0">
              <a:spcBef>
                <a:spcPts val="1200"/>
              </a:spcBef>
              <a:spcAft>
                <a:spcPts val="1200"/>
              </a:spcAft>
              <a:buClr>
                <a:schemeClr val="lt1"/>
              </a:buClr>
              <a:buSzPts val="900"/>
              <a:buChar char="–"/>
              <a:defRPr sz="900">
                <a:solidFill>
                  <a:schemeClr val="lt1"/>
                </a:solidFill>
              </a:defRPr>
            </a:lvl9pPr>
          </a:lstStyle>
          <a:p/>
        </p:txBody>
      </p:sp>
      <p:sp>
        <p:nvSpPr>
          <p:cNvPr id="182" name="Google Shape;182;p34"/>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83" name="Google Shape;183;p34"/>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Apprentice Video Testimonial">
  <p:cSld name="TITLE_AND_BODY_4">
    <p:bg>
      <p:bgPr>
        <a:solidFill>
          <a:schemeClr val="dk1"/>
        </a:solidFill>
      </p:bgPr>
    </p:bg>
    <p:spTree>
      <p:nvGrpSpPr>
        <p:cNvPr id="184" name="Shape 184"/>
        <p:cNvGrpSpPr/>
        <p:nvPr/>
      </p:nvGrpSpPr>
      <p:grpSpPr>
        <a:xfrm>
          <a:off x="0" y="0"/>
          <a:ext cx="0" cy="0"/>
          <a:chOff x="0" y="0"/>
          <a:chExt cx="0" cy="0"/>
        </a:xfrm>
      </p:grpSpPr>
      <p:sp>
        <p:nvSpPr>
          <p:cNvPr id="185" name="Google Shape;185;p35"/>
          <p:cNvSpPr txBox="1"/>
          <p:nvPr>
            <p:ph type="title"/>
          </p:nvPr>
        </p:nvSpPr>
        <p:spPr>
          <a:xfrm>
            <a:off x="288600" y="1776525"/>
            <a:ext cx="4006500" cy="1304400"/>
          </a:xfrm>
          <a:prstGeom prst="rect">
            <a:avLst/>
          </a:prstGeom>
        </p:spPr>
        <p:txBody>
          <a:bodyPr anchorCtr="0" anchor="t" bIns="0" lIns="0" spcFirstLastPara="1" rIns="0" wrap="square" tIns="0">
            <a:noAutofit/>
          </a:bodyPr>
          <a:lstStyle>
            <a:lvl1pPr lvl="0" rtl="0">
              <a:lnSpc>
                <a:spcPct val="110000"/>
              </a:lnSpc>
              <a:spcBef>
                <a:spcPts val="0"/>
              </a:spcBef>
              <a:spcAft>
                <a:spcPts val="0"/>
              </a:spcAft>
              <a:buClr>
                <a:schemeClr val="lt1"/>
              </a:buClr>
              <a:buSzPts val="3500"/>
              <a:buNone/>
              <a:defRPr sz="35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6" name="Google Shape;186;p35"/>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87" name="Google Shape;187;p35"/>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Key Contacts">
  <p:cSld name="TITLE_AND_BODY_3">
    <p:bg>
      <p:bgPr>
        <a:solidFill>
          <a:schemeClr val="lt1"/>
        </a:solidFill>
      </p:bgPr>
    </p:bg>
    <p:spTree>
      <p:nvGrpSpPr>
        <p:cNvPr id="188" name="Shape 188"/>
        <p:cNvGrpSpPr/>
        <p:nvPr/>
      </p:nvGrpSpPr>
      <p:grpSpPr>
        <a:xfrm>
          <a:off x="0" y="0"/>
          <a:ext cx="0" cy="0"/>
          <a:chOff x="0" y="0"/>
          <a:chExt cx="0" cy="0"/>
        </a:xfrm>
      </p:grpSpPr>
      <p:sp>
        <p:nvSpPr>
          <p:cNvPr id="189" name="Google Shape;189;p36"/>
          <p:cNvSpPr txBox="1"/>
          <p:nvPr>
            <p:ph idx="1" type="subTitle"/>
          </p:nvPr>
        </p:nvSpPr>
        <p:spPr>
          <a:xfrm>
            <a:off x="4849200" y="4568400"/>
            <a:ext cx="1472400" cy="302400"/>
          </a:xfrm>
          <a:prstGeom prst="rect">
            <a:avLst/>
          </a:prstGeom>
        </p:spPr>
        <p:txBody>
          <a:bodyPr anchorCtr="0" anchor="b" bIns="0" lIns="0" spcFirstLastPara="1" rIns="0" wrap="square" tIns="0">
            <a:noAutofit/>
          </a:bodyPr>
          <a:lstStyle>
            <a:lvl1pPr lvl="0" rtl="0">
              <a:spcBef>
                <a:spcPts val="0"/>
              </a:spcBef>
              <a:spcAft>
                <a:spcPts val="0"/>
              </a:spcAft>
              <a:buClr>
                <a:schemeClr val="accent2"/>
              </a:buClr>
              <a:buSzPts val="900"/>
              <a:buNone/>
              <a:defRPr sz="900">
                <a:solidFill>
                  <a:schemeClr val="accent2"/>
                </a:solidFill>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190" name="Google Shape;190;p36"/>
          <p:cNvSpPr txBox="1"/>
          <p:nvPr>
            <p:ph idx="2" type="body"/>
          </p:nvPr>
        </p:nvSpPr>
        <p:spPr>
          <a:xfrm>
            <a:off x="5355600" y="1782125"/>
            <a:ext cx="3499800" cy="2786700"/>
          </a:xfrm>
          <a:prstGeom prst="rect">
            <a:avLst/>
          </a:prstGeom>
        </p:spPr>
        <p:txBody>
          <a:bodyPr anchorCtr="0" anchor="t" bIns="0" lIns="0" spcFirstLastPara="1" rIns="0" wrap="square" tIns="0">
            <a:noAutofit/>
          </a:bodyPr>
          <a:lstStyle>
            <a:lvl1pPr indent="-355600" lvl="0" marL="457200" rtl="0">
              <a:lnSpc>
                <a:spcPct val="90000"/>
              </a:lnSpc>
              <a:spcBef>
                <a:spcPts val="0"/>
              </a:spcBef>
              <a:spcAft>
                <a:spcPts val="0"/>
              </a:spcAft>
              <a:buClr>
                <a:schemeClr val="lt1"/>
              </a:buClr>
              <a:buSzPts val="2000"/>
              <a:buFont typeface="Times"/>
              <a:buChar char="●"/>
              <a:defRPr sz="2000">
                <a:solidFill>
                  <a:schemeClr val="lt1"/>
                </a:solidFill>
                <a:latin typeface="Times"/>
                <a:ea typeface="Times"/>
                <a:cs typeface="Times"/>
                <a:sym typeface="Times"/>
              </a:defRPr>
            </a:lvl1pPr>
            <a:lvl2pPr indent="-355600" lvl="1" marL="914400" rtl="0">
              <a:lnSpc>
                <a:spcPct val="90000"/>
              </a:lnSpc>
              <a:spcBef>
                <a:spcPts val="1200"/>
              </a:spcBef>
              <a:spcAft>
                <a:spcPts val="0"/>
              </a:spcAft>
              <a:buClr>
                <a:schemeClr val="lt1"/>
              </a:buClr>
              <a:buSzPts val="2000"/>
              <a:buFont typeface="Times"/>
              <a:buChar char="○"/>
              <a:defRPr sz="2000">
                <a:solidFill>
                  <a:schemeClr val="lt1"/>
                </a:solidFill>
                <a:latin typeface="Times"/>
                <a:ea typeface="Times"/>
                <a:cs typeface="Times"/>
                <a:sym typeface="Times"/>
              </a:defRPr>
            </a:lvl2pPr>
            <a:lvl3pPr indent="-355600" lvl="2" marL="1371600" rtl="0">
              <a:lnSpc>
                <a:spcPct val="90000"/>
              </a:lnSpc>
              <a:spcBef>
                <a:spcPts val="1200"/>
              </a:spcBef>
              <a:spcAft>
                <a:spcPts val="0"/>
              </a:spcAft>
              <a:buClr>
                <a:schemeClr val="lt1"/>
              </a:buClr>
              <a:buSzPts val="2000"/>
              <a:buFont typeface="Times"/>
              <a:buChar char="■"/>
              <a:defRPr sz="2000">
                <a:solidFill>
                  <a:schemeClr val="lt1"/>
                </a:solidFill>
                <a:latin typeface="Times"/>
                <a:ea typeface="Times"/>
                <a:cs typeface="Times"/>
                <a:sym typeface="Times"/>
              </a:defRPr>
            </a:lvl3pPr>
            <a:lvl4pPr indent="-355600" lvl="3" marL="1828800" rtl="0">
              <a:lnSpc>
                <a:spcPct val="90000"/>
              </a:lnSpc>
              <a:spcBef>
                <a:spcPts val="1200"/>
              </a:spcBef>
              <a:spcAft>
                <a:spcPts val="0"/>
              </a:spcAft>
              <a:buClr>
                <a:schemeClr val="lt1"/>
              </a:buClr>
              <a:buSzPts val="2000"/>
              <a:buFont typeface="Times"/>
              <a:buChar char="●"/>
              <a:defRPr sz="2000">
                <a:solidFill>
                  <a:schemeClr val="lt1"/>
                </a:solidFill>
                <a:latin typeface="Times"/>
                <a:ea typeface="Times"/>
                <a:cs typeface="Times"/>
                <a:sym typeface="Times"/>
              </a:defRPr>
            </a:lvl4pPr>
            <a:lvl5pPr indent="-355600" lvl="4" marL="2286000" rtl="0">
              <a:lnSpc>
                <a:spcPct val="90000"/>
              </a:lnSpc>
              <a:spcBef>
                <a:spcPts val="1200"/>
              </a:spcBef>
              <a:spcAft>
                <a:spcPts val="0"/>
              </a:spcAft>
              <a:buClr>
                <a:schemeClr val="lt1"/>
              </a:buClr>
              <a:buSzPts val="2000"/>
              <a:buFont typeface="Times"/>
              <a:buChar char="○"/>
              <a:defRPr sz="2000">
                <a:solidFill>
                  <a:schemeClr val="lt1"/>
                </a:solidFill>
                <a:latin typeface="Times"/>
                <a:ea typeface="Times"/>
                <a:cs typeface="Times"/>
                <a:sym typeface="Times"/>
              </a:defRPr>
            </a:lvl5pPr>
            <a:lvl6pPr indent="-355600" lvl="5" marL="2743200" rtl="0">
              <a:lnSpc>
                <a:spcPct val="90000"/>
              </a:lnSpc>
              <a:spcBef>
                <a:spcPts val="1200"/>
              </a:spcBef>
              <a:spcAft>
                <a:spcPts val="0"/>
              </a:spcAft>
              <a:buClr>
                <a:schemeClr val="lt1"/>
              </a:buClr>
              <a:buSzPts val="2000"/>
              <a:buFont typeface="Times"/>
              <a:buChar char="■"/>
              <a:defRPr sz="2000">
                <a:solidFill>
                  <a:schemeClr val="lt1"/>
                </a:solidFill>
                <a:latin typeface="Times"/>
                <a:ea typeface="Times"/>
                <a:cs typeface="Times"/>
                <a:sym typeface="Times"/>
              </a:defRPr>
            </a:lvl6pPr>
            <a:lvl7pPr indent="-355600" lvl="6" marL="3200400" rtl="0">
              <a:lnSpc>
                <a:spcPct val="90000"/>
              </a:lnSpc>
              <a:spcBef>
                <a:spcPts val="1200"/>
              </a:spcBef>
              <a:spcAft>
                <a:spcPts val="0"/>
              </a:spcAft>
              <a:buClr>
                <a:schemeClr val="lt1"/>
              </a:buClr>
              <a:buSzPts val="2000"/>
              <a:buFont typeface="Times"/>
              <a:buChar char="●"/>
              <a:defRPr sz="2000">
                <a:solidFill>
                  <a:schemeClr val="lt1"/>
                </a:solidFill>
                <a:latin typeface="Times"/>
                <a:ea typeface="Times"/>
                <a:cs typeface="Times"/>
                <a:sym typeface="Times"/>
              </a:defRPr>
            </a:lvl7pPr>
            <a:lvl8pPr indent="-355600" lvl="7" marL="3657600" rtl="0">
              <a:lnSpc>
                <a:spcPct val="90000"/>
              </a:lnSpc>
              <a:spcBef>
                <a:spcPts val="1200"/>
              </a:spcBef>
              <a:spcAft>
                <a:spcPts val="0"/>
              </a:spcAft>
              <a:buClr>
                <a:schemeClr val="lt1"/>
              </a:buClr>
              <a:buSzPts val="2000"/>
              <a:buFont typeface="Times"/>
              <a:buChar char="○"/>
              <a:defRPr sz="2000">
                <a:solidFill>
                  <a:schemeClr val="lt1"/>
                </a:solidFill>
                <a:latin typeface="Times"/>
                <a:ea typeface="Times"/>
                <a:cs typeface="Times"/>
                <a:sym typeface="Times"/>
              </a:defRPr>
            </a:lvl8pPr>
            <a:lvl9pPr indent="-355600" lvl="8" marL="4114800" rtl="0">
              <a:lnSpc>
                <a:spcPct val="90000"/>
              </a:lnSpc>
              <a:spcBef>
                <a:spcPts val="1200"/>
              </a:spcBef>
              <a:spcAft>
                <a:spcPts val="1200"/>
              </a:spcAft>
              <a:buClr>
                <a:schemeClr val="lt1"/>
              </a:buClr>
              <a:buSzPts val="2000"/>
              <a:buFont typeface="Times"/>
              <a:buChar char="■"/>
              <a:defRPr sz="2000">
                <a:solidFill>
                  <a:schemeClr val="lt1"/>
                </a:solidFill>
                <a:latin typeface="Times"/>
                <a:ea typeface="Times"/>
                <a:cs typeface="Times"/>
                <a:sym typeface="Times"/>
              </a:defRPr>
            </a:lvl9pPr>
          </a:lstStyle>
          <a:p/>
        </p:txBody>
      </p:sp>
      <p:sp>
        <p:nvSpPr>
          <p:cNvPr id="191" name="Google Shape;191;p36"/>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92" name="Google Shape;192;p36"/>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3" name="Google Shape;193;p36"/>
          <p:cNvSpPr txBox="1"/>
          <p:nvPr>
            <p:ph type="title"/>
          </p:nvPr>
        </p:nvSpPr>
        <p:spPr>
          <a:xfrm>
            <a:off x="795600" y="259200"/>
            <a:ext cx="8060400" cy="6660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atin typeface="Rubik"/>
                <a:ea typeface="Rubik"/>
                <a:cs typeface="Rubik"/>
                <a:sym typeface="Rubik"/>
              </a:defRPr>
            </a:lvl2pPr>
            <a:lvl3pPr lvl="2" rtl="0">
              <a:spcBef>
                <a:spcPts val="0"/>
              </a:spcBef>
              <a:spcAft>
                <a:spcPts val="0"/>
              </a:spcAft>
              <a:buSzPts val="2800"/>
              <a:buNone/>
              <a:defRPr>
                <a:latin typeface="Rubik"/>
                <a:ea typeface="Rubik"/>
                <a:cs typeface="Rubik"/>
                <a:sym typeface="Rubik"/>
              </a:defRPr>
            </a:lvl3pPr>
            <a:lvl4pPr lvl="3" rtl="0">
              <a:spcBef>
                <a:spcPts val="0"/>
              </a:spcBef>
              <a:spcAft>
                <a:spcPts val="0"/>
              </a:spcAft>
              <a:buSzPts val="2800"/>
              <a:buNone/>
              <a:defRPr>
                <a:latin typeface="Rubik"/>
                <a:ea typeface="Rubik"/>
                <a:cs typeface="Rubik"/>
                <a:sym typeface="Rubik"/>
              </a:defRPr>
            </a:lvl4pPr>
            <a:lvl5pPr lvl="4" rtl="0">
              <a:spcBef>
                <a:spcPts val="0"/>
              </a:spcBef>
              <a:spcAft>
                <a:spcPts val="0"/>
              </a:spcAft>
              <a:buSzPts val="2800"/>
              <a:buNone/>
              <a:defRPr>
                <a:latin typeface="Rubik"/>
                <a:ea typeface="Rubik"/>
                <a:cs typeface="Rubik"/>
                <a:sym typeface="Rubik"/>
              </a:defRPr>
            </a:lvl5pPr>
            <a:lvl6pPr lvl="5" rtl="0">
              <a:spcBef>
                <a:spcPts val="0"/>
              </a:spcBef>
              <a:spcAft>
                <a:spcPts val="0"/>
              </a:spcAft>
              <a:buSzPts val="2800"/>
              <a:buNone/>
              <a:defRPr>
                <a:latin typeface="Rubik"/>
                <a:ea typeface="Rubik"/>
                <a:cs typeface="Rubik"/>
                <a:sym typeface="Rubik"/>
              </a:defRPr>
            </a:lvl6pPr>
            <a:lvl7pPr lvl="6" rtl="0">
              <a:spcBef>
                <a:spcPts val="0"/>
              </a:spcBef>
              <a:spcAft>
                <a:spcPts val="0"/>
              </a:spcAft>
              <a:buSzPts val="2800"/>
              <a:buNone/>
              <a:defRPr>
                <a:latin typeface="Rubik"/>
                <a:ea typeface="Rubik"/>
                <a:cs typeface="Rubik"/>
                <a:sym typeface="Rubik"/>
              </a:defRPr>
            </a:lvl7pPr>
            <a:lvl8pPr lvl="7" rtl="0">
              <a:spcBef>
                <a:spcPts val="0"/>
              </a:spcBef>
              <a:spcAft>
                <a:spcPts val="0"/>
              </a:spcAft>
              <a:buSzPts val="2800"/>
              <a:buNone/>
              <a:defRPr>
                <a:latin typeface="Rubik"/>
                <a:ea typeface="Rubik"/>
                <a:cs typeface="Rubik"/>
                <a:sym typeface="Rubik"/>
              </a:defRPr>
            </a:lvl8pPr>
            <a:lvl9pPr lvl="8" rtl="0">
              <a:spcBef>
                <a:spcPts val="0"/>
              </a:spcBef>
              <a:spcAft>
                <a:spcPts val="0"/>
              </a:spcAft>
              <a:buSzPts val="2800"/>
              <a:buNone/>
              <a:defRPr>
                <a:latin typeface="Rubik"/>
                <a:ea typeface="Rubik"/>
                <a:cs typeface="Rubik"/>
                <a:sym typeface="Rubik"/>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Introduction">
  <p:cSld name="TITLE_AND_BODY_2">
    <p:bg>
      <p:bgPr>
        <a:solidFill>
          <a:schemeClr val="lt1"/>
        </a:solidFill>
      </p:bgPr>
    </p:bg>
    <p:spTree>
      <p:nvGrpSpPr>
        <p:cNvPr id="194" name="Shape 194"/>
        <p:cNvGrpSpPr/>
        <p:nvPr/>
      </p:nvGrpSpPr>
      <p:grpSpPr>
        <a:xfrm>
          <a:off x="0" y="0"/>
          <a:ext cx="0" cy="0"/>
          <a:chOff x="0" y="0"/>
          <a:chExt cx="0" cy="0"/>
        </a:xfrm>
      </p:grpSpPr>
      <p:sp>
        <p:nvSpPr>
          <p:cNvPr id="195" name="Google Shape;195;p37"/>
          <p:cNvSpPr txBox="1"/>
          <p:nvPr>
            <p:ph idx="1" type="body"/>
          </p:nvPr>
        </p:nvSpPr>
        <p:spPr>
          <a:xfrm>
            <a:off x="795300" y="958075"/>
            <a:ext cx="4006500" cy="3610800"/>
          </a:xfrm>
          <a:prstGeom prst="rect">
            <a:avLst/>
          </a:prstGeom>
        </p:spPr>
        <p:txBody>
          <a:bodyPr anchorCtr="0" anchor="t" bIns="0" lIns="0" spcFirstLastPara="1" rIns="0" wrap="square" tIns="0">
            <a:noAutofit/>
          </a:bodyPr>
          <a:lstStyle>
            <a:lvl1pPr indent="-381000" lvl="0" marL="457200" rtl="0">
              <a:lnSpc>
                <a:spcPct val="90000"/>
              </a:lnSpc>
              <a:spcBef>
                <a:spcPts val="0"/>
              </a:spcBef>
              <a:spcAft>
                <a:spcPts val="0"/>
              </a:spcAft>
              <a:buSzPts val="2400"/>
              <a:buFont typeface="Times"/>
              <a:buChar char="·"/>
              <a:defRPr sz="2400">
                <a:latin typeface="Times"/>
                <a:ea typeface="Times"/>
                <a:cs typeface="Times"/>
                <a:sym typeface="Times"/>
              </a:defRPr>
            </a:lvl1pPr>
            <a:lvl2pPr indent="-381000" lvl="1" marL="914400" rtl="0">
              <a:lnSpc>
                <a:spcPct val="90000"/>
              </a:lnSpc>
              <a:spcBef>
                <a:spcPts val="1200"/>
              </a:spcBef>
              <a:spcAft>
                <a:spcPts val="0"/>
              </a:spcAft>
              <a:buSzPts val="2400"/>
              <a:buFont typeface="Times"/>
              <a:buChar char="–"/>
              <a:defRPr sz="2400">
                <a:latin typeface="Times"/>
                <a:ea typeface="Times"/>
                <a:cs typeface="Times"/>
                <a:sym typeface="Times"/>
              </a:defRPr>
            </a:lvl2pPr>
            <a:lvl3pPr indent="-381000" lvl="2" marL="1371600" rtl="0">
              <a:lnSpc>
                <a:spcPct val="90000"/>
              </a:lnSpc>
              <a:spcBef>
                <a:spcPts val="1200"/>
              </a:spcBef>
              <a:spcAft>
                <a:spcPts val="0"/>
              </a:spcAft>
              <a:buSzPts val="2400"/>
              <a:buFont typeface="Times"/>
              <a:buChar char="–"/>
              <a:defRPr sz="2400">
                <a:latin typeface="Times"/>
                <a:ea typeface="Times"/>
                <a:cs typeface="Times"/>
                <a:sym typeface="Times"/>
              </a:defRPr>
            </a:lvl3pPr>
            <a:lvl4pPr indent="-381000" lvl="3" marL="1828800" rtl="0">
              <a:lnSpc>
                <a:spcPct val="90000"/>
              </a:lnSpc>
              <a:spcBef>
                <a:spcPts val="1200"/>
              </a:spcBef>
              <a:spcAft>
                <a:spcPts val="0"/>
              </a:spcAft>
              <a:buSzPts val="2400"/>
              <a:buFont typeface="Times"/>
              <a:buChar char="–"/>
              <a:defRPr sz="2400">
                <a:latin typeface="Times"/>
                <a:ea typeface="Times"/>
                <a:cs typeface="Times"/>
                <a:sym typeface="Times"/>
              </a:defRPr>
            </a:lvl4pPr>
            <a:lvl5pPr indent="-381000" lvl="4" marL="2286000" rtl="0">
              <a:lnSpc>
                <a:spcPct val="90000"/>
              </a:lnSpc>
              <a:spcBef>
                <a:spcPts val="1200"/>
              </a:spcBef>
              <a:spcAft>
                <a:spcPts val="0"/>
              </a:spcAft>
              <a:buSzPts val="2400"/>
              <a:buFont typeface="Times"/>
              <a:buChar char="–"/>
              <a:defRPr sz="2400">
                <a:latin typeface="Times"/>
                <a:ea typeface="Times"/>
                <a:cs typeface="Times"/>
                <a:sym typeface="Times"/>
              </a:defRPr>
            </a:lvl5pPr>
            <a:lvl6pPr indent="-381000" lvl="5" marL="2743200" rtl="0">
              <a:lnSpc>
                <a:spcPct val="90000"/>
              </a:lnSpc>
              <a:spcBef>
                <a:spcPts val="1200"/>
              </a:spcBef>
              <a:spcAft>
                <a:spcPts val="0"/>
              </a:spcAft>
              <a:buSzPts val="2400"/>
              <a:buFont typeface="Times"/>
              <a:buChar char="–"/>
              <a:defRPr sz="2400">
                <a:latin typeface="Times"/>
                <a:ea typeface="Times"/>
                <a:cs typeface="Times"/>
                <a:sym typeface="Times"/>
              </a:defRPr>
            </a:lvl6pPr>
            <a:lvl7pPr indent="-381000" lvl="6" marL="3200400" rtl="0">
              <a:lnSpc>
                <a:spcPct val="90000"/>
              </a:lnSpc>
              <a:spcBef>
                <a:spcPts val="1200"/>
              </a:spcBef>
              <a:spcAft>
                <a:spcPts val="0"/>
              </a:spcAft>
              <a:buSzPts val="2400"/>
              <a:buFont typeface="Times"/>
              <a:buChar char="–"/>
              <a:defRPr sz="2400">
                <a:latin typeface="Times"/>
                <a:ea typeface="Times"/>
                <a:cs typeface="Times"/>
                <a:sym typeface="Times"/>
              </a:defRPr>
            </a:lvl7pPr>
            <a:lvl8pPr indent="-381000" lvl="7" marL="3657600" rtl="0">
              <a:lnSpc>
                <a:spcPct val="90000"/>
              </a:lnSpc>
              <a:spcBef>
                <a:spcPts val="1200"/>
              </a:spcBef>
              <a:spcAft>
                <a:spcPts val="0"/>
              </a:spcAft>
              <a:buSzPts val="2400"/>
              <a:buFont typeface="Times"/>
              <a:buChar char="–"/>
              <a:defRPr sz="2400">
                <a:latin typeface="Times"/>
                <a:ea typeface="Times"/>
                <a:cs typeface="Times"/>
                <a:sym typeface="Times"/>
              </a:defRPr>
            </a:lvl8pPr>
            <a:lvl9pPr indent="-381000" lvl="8" marL="4114800" rtl="0">
              <a:lnSpc>
                <a:spcPct val="90000"/>
              </a:lnSpc>
              <a:spcBef>
                <a:spcPts val="1200"/>
              </a:spcBef>
              <a:spcAft>
                <a:spcPts val="1200"/>
              </a:spcAft>
              <a:buSzPts val="2400"/>
              <a:buFont typeface="Times"/>
              <a:buChar char="–"/>
              <a:defRPr sz="2400">
                <a:latin typeface="Times"/>
                <a:ea typeface="Times"/>
                <a:cs typeface="Times"/>
                <a:sym typeface="Times"/>
              </a:defRPr>
            </a:lvl9pPr>
          </a:lstStyle>
          <a:p/>
        </p:txBody>
      </p:sp>
      <p:sp>
        <p:nvSpPr>
          <p:cNvPr id="196" name="Google Shape;196;p37"/>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Our Mission">
  <p:cSld name="TITLE_AND_BODY_2_1">
    <p:bg>
      <p:bgPr>
        <a:solidFill>
          <a:schemeClr val="accent1"/>
        </a:solidFill>
      </p:bgPr>
    </p:bg>
    <p:spTree>
      <p:nvGrpSpPr>
        <p:cNvPr id="197" name="Shape 197"/>
        <p:cNvGrpSpPr/>
        <p:nvPr/>
      </p:nvGrpSpPr>
      <p:grpSpPr>
        <a:xfrm>
          <a:off x="0" y="0"/>
          <a:ext cx="0" cy="0"/>
          <a:chOff x="0" y="0"/>
          <a:chExt cx="0" cy="0"/>
        </a:xfrm>
      </p:grpSpPr>
      <p:sp>
        <p:nvSpPr>
          <p:cNvPr id="198" name="Google Shape;198;p38"/>
          <p:cNvSpPr txBox="1"/>
          <p:nvPr>
            <p:ph idx="1" type="subTitle"/>
          </p:nvPr>
        </p:nvSpPr>
        <p:spPr>
          <a:xfrm>
            <a:off x="6678000" y="802800"/>
            <a:ext cx="1213200" cy="14688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1200"/>
              <a:buNone/>
              <a:defRPr>
                <a:solidFill>
                  <a:schemeClr val="lt1"/>
                </a:solidFill>
              </a:defRPr>
            </a:lvl2pPr>
            <a:lvl3pPr lvl="2" rtl="0">
              <a:spcBef>
                <a:spcPts val="1200"/>
              </a:spcBef>
              <a:spcAft>
                <a:spcPts val="0"/>
              </a:spcAft>
              <a:buClr>
                <a:schemeClr val="lt1"/>
              </a:buClr>
              <a:buSzPts val="1200"/>
              <a:buNone/>
              <a:defRPr>
                <a:solidFill>
                  <a:schemeClr val="lt1"/>
                </a:solidFill>
              </a:defRPr>
            </a:lvl3pPr>
            <a:lvl4pPr lvl="3" rtl="0">
              <a:spcBef>
                <a:spcPts val="1200"/>
              </a:spcBef>
              <a:spcAft>
                <a:spcPts val="0"/>
              </a:spcAft>
              <a:buClr>
                <a:schemeClr val="lt1"/>
              </a:buClr>
              <a:buSzPts val="1200"/>
              <a:buNone/>
              <a:defRPr>
                <a:solidFill>
                  <a:schemeClr val="lt1"/>
                </a:solidFill>
              </a:defRPr>
            </a:lvl4pPr>
            <a:lvl5pPr lvl="4" rtl="0">
              <a:spcBef>
                <a:spcPts val="1200"/>
              </a:spcBef>
              <a:spcAft>
                <a:spcPts val="0"/>
              </a:spcAft>
              <a:buClr>
                <a:schemeClr val="lt1"/>
              </a:buClr>
              <a:buSzPts val="1200"/>
              <a:buNone/>
              <a:defRPr>
                <a:solidFill>
                  <a:schemeClr val="lt1"/>
                </a:solidFill>
              </a:defRPr>
            </a:lvl5pPr>
            <a:lvl6pPr lvl="5" rtl="0">
              <a:spcBef>
                <a:spcPts val="1200"/>
              </a:spcBef>
              <a:spcAft>
                <a:spcPts val="0"/>
              </a:spcAft>
              <a:buClr>
                <a:schemeClr val="lt1"/>
              </a:buClr>
              <a:buSzPts val="1200"/>
              <a:buNone/>
              <a:defRPr>
                <a:solidFill>
                  <a:schemeClr val="lt1"/>
                </a:solidFill>
              </a:defRPr>
            </a:lvl6pPr>
            <a:lvl7pPr lvl="6" rtl="0">
              <a:spcBef>
                <a:spcPts val="1200"/>
              </a:spcBef>
              <a:spcAft>
                <a:spcPts val="0"/>
              </a:spcAft>
              <a:buClr>
                <a:schemeClr val="lt1"/>
              </a:buClr>
              <a:buSzPts val="1200"/>
              <a:buNone/>
              <a:defRPr>
                <a:solidFill>
                  <a:schemeClr val="lt1"/>
                </a:solidFill>
              </a:defRPr>
            </a:lvl7pPr>
            <a:lvl8pPr lvl="7" rtl="0">
              <a:spcBef>
                <a:spcPts val="1200"/>
              </a:spcBef>
              <a:spcAft>
                <a:spcPts val="0"/>
              </a:spcAft>
              <a:buClr>
                <a:schemeClr val="lt1"/>
              </a:buClr>
              <a:buSzPts val="1200"/>
              <a:buNone/>
              <a:defRPr>
                <a:solidFill>
                  <a:schemeClr val="lt1"/>
                </a:solidFill>
              </a:defRPr>
            </a:lvl8pPr>
            <a:lvl9pPr lvl="8" rtl="0">
              <a:spcBef>
                <a:spcPts val="1200"/>
              </a:spcBef>
              <a:spcAft>
                <a:spcPts val="1200"/>
              </a:spcAft>
              <a:buClr>
                <a:schemeClr val="lt1"/>
              </a:buClr>
              <a:buSzPts val="1200"/>
              <a:buNone/>
              <a:defRPr>
                <a:solidFill>
                  <a:schemeClr val="lt1"/>
                </a:solidFill>
              </a:defRPr>
            </a:lvl9pPr>
          </a:lstStyle>
          <a:p/>
        </p:txBody>
      </p:sp>
      <p:sp>
        <p:nvSpPr>
          <p:cNvPr id="199" name="Google Shape;199;p38"/>
          <p:cNvSpPr txBox="1"/>
          <p:nvPr>
            <p:ph idx="2" type="body"/>
          </p:nvPr>
        </p:nvSpPr>
        <p:spPr>
          <a:xfrm>
            <a:off x="795300" y="977950"/>
            <a:ext cx="5019900" cy="3591000"/>
          </a:xfrm>
          <a:prstGeom prst="rect">
            <a:avLst/>
          </a:prstGeom>
        </p:spPr>
        <p:txBody>
          <a:bodyPr anchorCtr="0" anchor="t" bIns="0" lIns="0" spcFirstLastPara="1" rIns="0" wrap="square" tIns="0">
            <a:noAutofit/>
          </a:bodyPr>
          <a:lstStyle>
            <a:lvl1pPr indent="-469900" lvl="0" marL="457200" rtl="0">
              <a:lnSpc>
                <a:spcPct val="90000"/>
              </a:lnSpc>
              <a:spcBef>
                <a:spcPts val="0"/>
              </a:spcBef>
              <a:spcAft>
                <a:spcPts val="0"/>
              </a:spcAft>
              <a:buClr>
                <a:schemeClr val="lt1"/>
              </a:buClr>
              <a:buSzPts val="3800"/>
              <a:buFont typeface="Times"/>
              <a:buChar char="·"/>
              <a:defRPr sz="3800">
                <a:solidFill>
                  <a:schemeClr val="lt1"/>
                </a:solidFill>
                <a:latin typeface="Times"/>
                <a:ea typeface="Times"/>
                <a:cs typeface="Times"/>
                <a:sym typeface="Times"/>
              </a:defRPr>
            </a:lvl1pPr>
            <a:lvl2pPr indent="-469900" lvl="1" marL="9144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2pPr>
            <a:lvl3pPr indent="-469900" lvl="2" marL="13716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3pPr>
            <a:lvl4pPr indent="-469900" lvl="3" marL="18288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4pPr>
            <a:lvl5pPr indent="-469900" lvl="4" marL="22860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5pPr>
            <a:lvl6pPr indent="-469900" lvl="5" marL="27432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6pPr>
            <a:lvl7pPr indent="-469900" lvl="6" marL="32004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7pPr>
            <a:lvl8pPr indent="-469900" lvl="7" marL="36576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8pPr>
            <a:lvl9pPr indent="-469900" lvl="8" marL="4114800" rtl="0">
              <a:lnSpc>
                <a:spcPct val="90000"/>
              </a:lnSpc>
              <a:spcBef>
                <a:spcPts val="1200"/>
              </a:spcBef>
              <a:spcAft>
                <a:spcPts val="1200"/>
              </a:spcAft>
              <a:buClr>
                <a:schemeClr val="lt1"/>
              </a:buClr>
              <a:buSzPts val="3800"/>
              <a:buFont typeface="Times"/>
              <a:buChar char="–"/>
              <a:defRPr sz="3800">
                <a:solidFill>
                  <a:schemeClr val="lt1"/>
                </a:solidFill>
                <a:latin typeface="Times"/>
                <a:ea typeface="Times"/>
                <a:cs typeface="Times"/>
                <a:sym typeface="Times"/>
              </a:defRPr>
            </a:lvl9pPr>
          </a:lstStyle>
          <a:p/>
        </p:txBody>
      </p:sp>
      <p:sp>
        <p:nvSpPr>
          <p:cNvPr id="200" name="Google Shape;200;p38"/>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01" name="Google Shape;201;p38"/>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2" name="Google Shape;202;p38"/>
          <p:cNvSpPr txBox="1"/>
          <p:nvPr>
            <p:ph idx="3" type="subTitle"/>
          </p:nvPr>
        </p:nvSpPr>
        <p:spPr>
          <a:xfrm>
            <a:off x="6678000" y="3297600"/>
            <a:ext cx="1213200" cy="14688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1200"/>
              <a:buNone/>
              <a:defRPr>
                <a:solidFill>
                  <a:schemeClr val="lt1"/>
                </a:solidFill>
              </a:defRPr>
            </a:lvl2pPr>
            <a:lvl3pPr lvl="2" rtl="0">
              <a:spcBef>
                <a:spcPts val="1200"/>
              </a:spcBef>
              <a:spcAft>
                <a:spcPts val="0"/>
              </a:spcAft>
              <a:buClr>
                <a:schemeClr val="lt1"/>
              </a:buClr>
              <a:buSzPts val="1200"/>
              <a:buNone/>
              <a:defRPr>
                <a:solidFill>
                  <a:schemeClr val="lt1"/>
                </a:solidFill>
              </a:defRPr>
            </a:lvl3pPr>
            <a:lvl4pPr lvl="3" rtl="0">
              <a:spcBef>
                <a:spcPts val="1200"/>
              </a:spcBef>
              <a:spcAft>
                <a:spcPts val="0"/>
              </a:spcAft>
              <a:buClr>
                <a:schemeClr val="lt1"/>
              </a:buClr>
              <a:buSzPts val="1200"/>
              <a:buNone/>
              <a:defRPr>
                <a:solidFill>
                  <a:schemeClr val="lt1"/>
                </a:solidFill>
              </a:defRPr>
            </a:lvl4pPr>
            <a:lvl5pPr lvl="4" rtl="0">
              <a:spcBef>
                <a:spcPts val="1200"/>
              </a:spcBef>
              <a:spcAft>
                <a:spcPts val="0"/>
              </a:spcAft>
              <a:buClr>
                <a:schemeClr val="lt1"/>
              </a:buClr>
              <a:buSzPts val="1200"/>
              <a:buNone/>
              <a:defRPr>
                <a:solidFill>
                  <a:schemeClr val="lt1"/>
                </a:solidFill>
              </a:defRPr>
            </a:lvl5pPr>
            <a:lvl6pPr lvl="5" rtl="0">
              <a:spcBef>
                <a:spcPts val="1200"/>
              </a:spcBef>
              <a:spcAft>
                <a:spcPts val="0"/>
              </a:spcAft>
              <a:buClr>
                <a:schemeClr val="lt1"/>
              </a:buClr>
              <a:buSzPts val="1200"/>
              <a:buNone/>
              <a:defRPr>
                <a:solidFill>
                  <a:schemeClr val="lt1"/>
                </a:solidFill>
              </a:defRPr>
            </a:lvl6pPr>
            <a:lvl7pPr lvl="6" rtl="0">
              <a:spcBef>
                <a:spcPts val="1200"/>
              </a:spcBef>
              <a:spcAft>
                <a:spcPts val="0"/>
              </a:spcAft>
              <a:buClr>
                <a:schemeClr val="lt1"/>
              </a:buClr>
              <a:buSzPts val="1200"/>
              <a:buNone/>
              <a:defRPr>
                <a:solidFill>
                  <a:schemeClr val="lt1"/>
                </a:solidFill>
              </a:defRPr>
            </a:lvl7pPr>
            <a:lvl8pPr lvl="7" rtl="0">
              <a:spcBef>
                <a:spcPts val="1200"/>
              </a:spcBef>
              <a:spcAft>
                <a:spcPts val="0"/>
              </a:spcAft>
              <a:buClr>
                <a:schemeClr val="lt1"/>
              </a:buClr>
              <a:buSzPts val="1200"/>
              <a:buNone/>
              <a:defRPr>
                <a:solidFill>
                  <a:schemeClr val="lt1"/>
                </a:solidFill>
              </a:defRPr>
            </a:lvl8pPr>
            <a:lvl9pPr lvl="8" rtl="0">
              <a:spcBef>
                <a:spcPts val="1200"/>
              </a:spcBef>
              <a:spcAft>
                <a:spcPts val="1200"/>
              </a:spcAft>
              <a:buClr>
                <a:schemeClr val="lt1"/>
              </a:buClr>
              <a:buSzPts val="1200"/>
              <a:buNone/>
              <a:defRPr>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Our Mission – Option 2">
  <p:cSld name="TITLE_AND_BODY_2_1_4">
    <p:bg>
      <p:bgPr>
        <a:solidFill>
          <a:schemeClr val="lt2"/>
        </a:solidFill>
      </p:bgPr>
    </p:bg>
    <p:spTree>
      <p:nvGrpSpPr>
        <p:cNvPr id="203" name="Shape 203"/>
        <p:cNvGrpSpPr/>
        <p:nvPr/>
      </p:nvGrpSpPr>
      <p:grpSpPr>
        <a:xfrm>
          <a:off x="0" y="0"/>
          <a:ext cx="0" cy="0"/>
          <a:chOff x="0" y="0"/>
          <a:chExt cx="0" cy="0"/>
        </a:xfrm>
      </p:grpSpPr>
      <p:sp>
        <p:nvSpPr>
          <p:cNvPr id="204" name="Google Shape;204;p39"/>
          <p:cNvSpPr txBox="1"/>
          <p:nvPr>
            <p:ph idx="1" type="subTitle"/>
          </p:nvPr>
        </p:nvSpPr>
        <p:spPr>
          <a:xfrm>
            <a:off x="6460400" y="783000"/>
            <a:ext cx="1470300" cy="1468800"/>
          </a:xfrm>
          <a:prstGeom prst="rect">
            <a:avLst/>
          </a:prstGeom>
        </p:spPr>
        <p:txBody>
          <a:bodyPr anchorCtr="0" anchor="t" bIns="0" lIns="0" spcFirstLastPara="1" rIns="0" wrap="square" tIns="0">
            <a:noAutofit/>
          </a:bodyPr>
          <a:lstStyle>
            <a:lvl1pPr lvl="0" rtl="0" algn="ctr">
              <a:spcBef>
                <a:spcPts val="0"/>
              </a:spcBef>
              <a:spcAft>
                <a:spcPts val="0"/>
              </a:spcAft>
              <a:buSzPts val="900"/>
              <a:buNone/>
              <a:defRPr sz="900"/>
            </a:lvl1pPr>
            <a:lvl2pPr lvl="1" rtl="0" algn="ctr">
              <a:spcBef>
                <a:spcPts val="1200"/>
              </a:spcBef>
              <a:spcAft>
                <a:spcPts val="0"/>
              </a:spcAft>
              <a:buSzPts val="1200"/>
              <a:buNone/>
              <a:defRPr/>
            </a:lvl2pPr>
            <a:lvl3pPr lvl="2" rtl="0" algn="ctr">
              <a:spcBef>
                <a:spcPts val="1200"/>
              </a:spcBef>
              <a:spcAft>
                <a:spcPts val="0"/>
              </a:spcAft>
              <a:buSzPts val="1200"/>
              <a:buNone/>
              <a:defRPr/>
            </a:lvl3pPr>
            <a:lvl4pPr lvl="3" rtl="0" algn="ctr">
              <a:spcBef>
                <a:spcPts val="1200"/>
              </a:spcBef>
              <a:spcAft>
                <a:spcPts val="0"/>
              </a:spcAft>
              <a:buSzPts val="1200"/>
              <a:buNone/>
              <a:defRPr/>
            </a:lvl4pPr>
            <a:lvl5pPr lvl="4" rtl="0" algn="ctr">
              <a:spcBef>
                <a:spcPts val="1200"/>
              </a:spcBef>
              <a:spcAft>
                <a:spcPts val="0"/>
              </a:spcAft>
              <a:buSzPts val="1200"/>
              <a:buNone/>
              <a:defRPr/>
            </a:lvl5pPr>
            <a:lvl6pPr lvl="5" rtl="0" algn="ctr">
              <a:spcBef>
                <a:spcPts val="1200"/>
              </a:spcBef>
              <a:spcAft>
                <a:spcPts val="0"/>
              </a:spcAft>
              <a:buSzPts val="1200"/>
              <a:buNone/>
              <a:defRPr/>
            </a:lvl6pPr>
            <a:lvl7pPr lvl="6" rtl="0" algn="ctr">
              <a:spcBef>
                <a:spcPts val="1200"/>
              </a:spcBef>
              <a:spcAft>
                <a:spcPts val="0"/>
              </a:spcAft>
              <a:buSzPts val="1200"/>
              <a:buNone/>
              <a:defRPr/>
            </a:lvl7pPr>
            <a:lvl8pPr lvl="7" rtl="0" algn="ctr">
              <a:spcBef>
                <a:spcPts val="1200"/>
              </a:spcBef>
              <a:spcAft>
                <a:spcPts val="0"/>
              </a:spcAft>
              <a:buSzPts val="1200"/>
              <a:buNone/>
              <a:defRPr/>
            </a:lvl8pPr>
            <a:lvl9pPr lvl="8" rtl="0" algn="ctr">
              <a:spcBef>
                <a:spcPts val="1200"/>
              </a:spcBef>
              <a:spcAft>
                <a:spcPts val="1200"/>
              </a:spcAft>
              <a:buSzPts val="1200"/>
              <a:buNone/>
              <a:defRPr/>
            </a:lvl9pPr>
          </a:lstStyle>
          <a:p/>
        </p:txBody>
      </p:sp>
      <p:sp>
        <p:nvSpPr>
          <p:cNvPr id="205" name="Google Shape;205;p39"/>
          <p:cNvSpPr txBox="1"/>
          <p:nvPr>
            <p:ph idx="2" type="body"/>
          </p:nvPr>
        </p:nvSpPr>
        <p:spPr>
          <a:xfrm>
            <a:off x="795300" y="977950"/>
            <a:ext cx="5019900" cy="3591000"/>
          </a:xfrm>
          <a:prstGeom prst="rect">
            <a:avLst/>
          </a:prstGeom>
        </p:spPr>
        <p:txBody>
          <a:bodyPr anchorCtr="0" anchor="t" bIns="0" lIns="0" spcFirstLastPara="1" rIns="0" wrap="square" tIns="0">
            <a:noAutofit/>
          </a:bodyPr>
          <a:lstStyle>
            <a:lvl1pPr indent="-469900" lvl="0" marL="457200" rtl="0">
              <a:lnSpc>
                <a:spcPct val="90000"/>
              </a:lnSpc>
              <a:spcBef>
                <a:spcPts val="0"/>
              </a:spcBef>
              <a:spcAft>
                <a:spcPts val="0"/>
              </a:spcAft>
              <a:buSzPts val="3800"/>
              <a:buFont typeface="Times"/>
              <a:buChar char="·"/>
              <a:defRPr sz="3800">
                <a:latin typeface="Times"/>
                <a:ea typeface="Times"/>
                <a:cs typeface="Times"/>
                <a:sym typeface="Times"/>
              </a:defRPr>
            </a:lvl1pPr>
            <a:lvl2pPr indent="-469900" lvl="1" marL="914400" rtl="0">
              <a:lnSpc>
                <a:spcPct val="90000"/>
              </a:lnSpc>
              <a:spcBef>
                <a:spcPts val="1200"/>
              </a:spcBef>
              <a:spcAft>
                <a:spcPts val="0"/>
              </a:spcAft>
              <a:buSzPts val="3800"/>
              <a:buFont typeface="Times"/>
              <a:buChar char="–"/>
              <a:defRPr sz="3800">
                <a:latin typeface="Times"/>
                <a:ea typeface="Times"/>
                <a:cs typeface="Times"/>
                <a:sym typeface="Times"/>
              </a:defRPr>
            </a:lvl2pPr>
            <a:lvl3pPr indent="-469900" lvl="2" marL="1371600" rtl="0">
              <a:lnSpc>
                <a:spcPct val="90000"/>
              </a:lnSpc>
              <a:spcBef>
                <a:spcPts val="1200"/>
              </a:spcBef>
              <a:spcAft>
                <a:spcPts val="0"/>
              </a:spcAft>
              <a:buSzPts val="3800"/>
              <a:buFont typeface="Times"/>
              <a:buChar char="–"/>
              <a:defRPr sz="3800">
                <a:latin typeface="Times"/>
                <a:ea typeface="Times"/>
                <a:cs typeface="Times"/>
                <a:sym typeface="Times"/>
              </a:defRPr>
            </a:lvl3pPr>
            <a:lvl4pPr indent="-469900" lvl="3" marL="1828800" rtl="0">
              <a:lnSpc>
                <a:spcPct val="90000"/>
              </a:lnSpc>
              <a:spcBef>
                <a:spcPts val="1200"/>
              </a:spcBef>
              <a:spcAft>
                <a:spcPts val="0"/>
              </a:spcAft>
              <a:buSzPts val="3800"/>
              <a:buFont typeface="Times"/>
              <a:buChar char="–"/>
              <a:defRPr sz="3800">
                <a:latin typeface="Times"/>
                <a:ea typeface="Times"/>
                <a:cs typeface="Times"/>
                <a:sym typeface="Times"/>
              </a:defRPr>
            </a:lvl4pPr>
            <a:lvl5pPr indent="-469900" lvl="4" marL="2286000" rtl="0">
              <a:lnSpc>
                <a:spcPct val="90000"/>
              </a:lnSpc>
              <a:spcBef>
                <a:spcPts val="1200"/>
              </a:spcBef>
              <a:spcAft>
                <a:spcPts val="0"/>
              </a:spcAft>
              <a:buSzPts val="3800"/>
              <a:buFont typeface="Times"/>
              <a:buChar char="–"/>
              <a:defRPr sz="3800">
                <a:latin typeface="Times"/>
                <a:ea typeface="Times"/>
                <a:cs typeface="Times"/>
                <a:sym typeface="Times"/>
              </a:defRPr>
            </a:lvl5pPr>
            <a:lvl6pPr indent="-469900" lvl="5" marL="2743200" rtl="0">
              <a:lnSpc>
                <a:spcPct val="90000"/>
              </a:lnSpc>
              <a:spcBef>
                <a:spcPts val="1200"/>
              </a:spcBef>
              <a:spcAft>
                <a:spcPts val="0"/>
              </a:spcAft>
              <a:buSzPts val="3800"/>
              <a:buFont typeface="Times"/>
              <a:buChar char="–"/>
              <a:defRPr sz="3800">
                <a:latin typeface="Times"/>
                <a:ea typeface="Times"/>
                <a:cs typeface="Times"/>
                <a:sym typeface="Times"/>
              </a:defRPr>
            </a:lvl6pPr>
            <a:lvl7pPr indent="-469900" lvl="6" marL="3200400" rtl="0">
              <a:lnSpc>
                <a:spcPct val="90000"/>
              </a:lnSpc>
              <a:spcBef>
                <a:spcPts val="1200"/>
              </a:spcBef>
              <a:spcAft>
                <a:spcPts val="0"/>
              </a:spcAft>
              <a:buSzPts val="3800"/>
              <a:buFont typeface="Times"/>
              <a:buChar char="–"/>
              <a:defRPr sz="3800">
                <a:latin typeface="Times"/>
                <a:ea typeface="Times"/>
                <a:cs typeface="Times"/>
                <a:sym typeface="Times"/>
              </a:defRPr>
            </a:lvl7pPr>
            <a:lvl8pPr indent="-469900" lvl="7" marL="3657600" rtl="0">
              <a:lnSpc>
                <a:spcPct val="90000"/>
              </a:lnSpc>
              <a:spcBef>
                <a:spcPts val="1200"/>
              </a:spcBef>
              <a:spcAft>
                <a:spcPts val="0"/>
              </a:spcAft>
              <a:buSzPts val="3800"/>
              <a:buFont typeface="Times"/>
              <a:buChar char="–"/>
              <a:defRPr sz="3800">
                <a:latin typeface="Times"/>
                <a:ea typeface="Times"/>
                <a:cs typeface="Times"/>
                <a:sym typeface="Times"/>
              </a:defRPr>
            </a:lvl8pPr>
            <a:lvl9pPr indent="-469900" lvl="8" marL="4114800" rtl="0">
              <a:lnSpc>
                <a:spcPct val="90000"/>
              </a:lnSpc>
              <a:spcBef>
                <a:spcPts val="1200"/>
              </a:spcBef>
              <a:spcAft>
                <a:spcPts val="1200"/>
              </a:spcAft>
              <a:buSzPts val="3800"/>
              <a:buFont typeface="Times"/>
              <a:buChar char="–"/>
              <a:defRPr sz="3800">
                <a:latin typeface="Times"/>
                <a:ea typeface="Times"/>
                <a:cs typeface="Times"/>
                <a:sym typeface="Times"/>
              </a:defRPr>
            </a:lvl9pPr>
          </a:lstStyle>
          <a:p/>
        </p:txBody>
      </p:sp>
      <p:sp>
        <p:nvSpPr>
          <p:cNvPr id="206" name="Google Shape;206;p39"/>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07" name="Google Shape;207;p39"/>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8" name="Google Shape;208;p39"/>
          <p:cNvSpPr txBox="1"/>
          <p:nvPr>
            <p:ph idx="3" type="subTitle"/>
          </p:nvPr>
        </p:nvSpPr>
        <p:spPr>
          <a:xfrm>
            <a:off x="6460400" y="3075375"/>
            <a:ext cx="1470300" cy="1468800"/>
          </a:xfrm>
          <a:prstGeom prst="rect">
            <a:avLst/>
          </a:prstGeom>
        </p:spPr>
        <p:txBody>
          <a:bodyPr anchorCtr="0" anchor="t" bIns="0" lIns="0" spcFirstLastPara="1" rIns="0" wrap="square" tIns="0">
            <a:noAutofit/>
          </a:bodyPr>
          <a:lstStyle>
            <a:lvl1pPr lvl="0" rtl="0" algn="ctr">
              <a:spcBef>
                <a:spcPts val="0"/>
              </a:spcBef>
              <a:spcAft>
                <a:spcPts val="0"/>
              </a:spcAft>
              <a:buSzPts val="900"/>
              <a:buNone/>
              <a:defRPr sz="900"/>
            </a:lvl1pPr>
            <a:lvl2pPr lvl="1" rtl="0" algn="ctr">
              <a:spcBef>
                <a:spcPts val="1200"/>
              </a:spcBef>
              <a:spcAft>
                <a:spcPts val="0"/>
              </a:spcAft>
              <a:buSzPts val="1200"/>
              <a:buNone/>
              <a:defRPr/>
            </a:lvl2pPr>
            <a:lvl3pPr lvl="2" rtl="0" algn="ctr">
              <a:spcBef>
                <a:spcPts val="1200"/>
              </a:spcBef>
              <a:spcAft>
                <a:spcPts val="0"/>
              </a:spcAft>
              <a:buSzPts val="1200"/>
              <a:buNone/>
              <a:defRPr/>
            </a:lvl3pPr>
            <a:lvl4pPr lvl="3" rtl="0" algn="ctr">
              <a:spcBef>
                <a:spcPts val="1200"/>
              </a:spcBef>
              <a:spcAft>
                <a:spcPts val="0"/>
              </a:spcAft>
              <a:buSzPts val="1200"/>
              <a:buNone/>
              <a:defRPr/>
            </a:lvl4pPr>
            <a:lvl5pPr lvl="4" rtl="0" algn="ctr">
              <a:spcBef>
                <a:spcPts val="1200"/>
              </a:spcBef>
              <a:spcAft>
                <a:spcPts val="0"/>
              </a:spcAft>
              <a:buSzPts val="1200"/>
              <a:buNone/>
              <a:defRPr/>
            </a:lvl5pPr>
            <a:lvl6pPr lvl="5" rtl="0" algn="ctr">
              <a:spcBef>
                <a:spcPts val="1200"/>
              </a:spcBef>
              <a:spcAft>
                <a:spcPts val="0"/>
              </a:spcAft>
              <a:buSzPts val="1200"/>
              <a:buNone/>
              <a:defRPr/>
            </a:lvl6pPr>
            <a:lvl7pPr lvl="6" rtl="0" algn="ctr">
              <a:spcBef>
                <a:spcPts val="1200"/>
              </a:spcBef>
              <a:spcAft>
                <a:spcPts val="0"/>
              </a:spcAft>
              <a:buSzPts val="1200"/>
              <a:buNone/>
              <a:defRPr/>
            </a:lvl7pPr>
            <a:lvl8pPr lvl="7" rtl="0" algn="ctr">
              <a:spcBef>
                <a:spcPts val="1200"/>
              </a:spcBef>
              <a:spcAft>
                <a:spcPts val="0"/>
              </a:spcAft>
              <a:buSzPts val="1200"/>
              <a:buNone/>
              <a:defRPr/>
            </a:lvl8pPr>
            <a:lvl9pPr lvl="8" rtl="0" algn="ctr">
              <a:spcBef>
                <a:spcPts val="1200"/>
              </a:spcBef>
              <a:spcAft>
                <a:spcPts val="1200"/>
              </a:spcAft>
              <a:buSzPts val="12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Our Mission – Option">
  <p:cSld name="TITLE_AND_BODY_2_1_3">
    <p:bg>
      <p:bgPr>
        <a:solidFill>
          <a:schemeClr val="accent3"/>
        </a:solidFill>
      </p:bgPr>
    </p:bg>
    <p:spTree>
      <p:nvGrpSpPr>
        <p:cNvPr id="209" name="Shape 209"/>
        <p:cNvGrpSpPr/>
        <p:nvPr/>
      </p:nvGrpSpPr>
      <p:grpSpPr>
        <a:xfrm>
          <a:off x="0" y="0"/>
          <a:ext cx="0" cy="0"/>
          <a:chOff x="0" y="0"/>
          <a:chExt cx="0" cy="0"/>
        </a:xfrm>
      </p:grpSpPr>
      <p:sp>
        <p:nvSpPr>
          <p:cNvPr id="210" name="Google Shape;210;p40"/>
          <p:cNvSpPr txBox="1"/>
          <p:nvPr>
            <p:ph idx="1" type="subTitle"/>
          </p:nvPr>
        </p:nvSpPr>
        <p:spPr>
          <a:xfrm>
            <a:off x="6678000" y="1382000"/>
            <a:ext cx="1213200" cy="14688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1200"/>
              <a:buNone/>
              <a:defRPr>
                <a:solidFill>
                  <a:schemeClr val="lt1"/>
                </a:solidFill>
              </a:defRPr>
            </a:lvl2pPr>
            <a:lvl3pPr lvl="2" rtl="0">
              <a:spcBef>
                <a:spcPts val="1200"/>
              </a:spcBef>
              <a:spcAft>
                <a:spcPts val="0"/>
              </a:spcAft>
              <a:buClr>
                <a:schemeClr val="lt1"/>
              </a:buClr>
              <a:buSzPts val="1200"/>
              <a:buNone/>
              <a:defRPr>
                <a:solidFill>
                  <a:schemeClr val="lt1"/>
                </a:solidFill>
              </a:defRPr>
            </a:lvl3pPr>
            <a:lvl4pPr lvl="3" rtl="0">
              <a:spcBef>
                <a:spcPts val="1200"/>
              </a:spcBef>
              <a:spcAft>
                <a:spcPts val="0"/>
              </a:spcAft>
              <a:buClr>
                <a:schemeClr val="lt1"/>
              </a:buClr>
              <a:buSzPts val="1200"/>
              <a:buNone/>
              <a:defRPr>
                <a:solidFill>
                  <a:schemeClr val="lt1"/>
                </a:solidFill>
              </a:defRPr>
            </a:lvl4pPr>
            <a:lvl5pPr lvl="4" rtl="0">
              <a:spcBef>
                <a:spcPts val="1200"/>
              </a:spcBef>
              <a:spcAft>
                <a:spcPts val="0"/>
              </a:spcAft>
              <a:buClr>
                <a:schemeClr val="lt1"/>
              </a:buClr>
              <a:buSzPts val="1200"/>
              <a:buNone/>
              <a:defRPr>
                <a:solidFill>
                  <a:schemeClr val="lt1"/>
                </a:solidFill>
              </a:defRPr>
            </a:lvl5pPr>
            <a:lvl6pPr lvl="5" rtl="0">
              <a:spcBef>
                <a:spcPts val="1200"/>
              </a:spcBef>
              <a:spcAft>
                <a:spcPts val="0"/>
              </a:spcAft>
              <a:buClr>
                <a:schemeClr val="lt1"/>
              </a:buClr>
              <a:buSzPts val="1200"/>
              <a:buNone/>
              <a:defRPr>
                <a:solidFill>
                  <a:schemeClr val="lt1"/>
                </a:solidFill>
              </a:defRPr>
            </a:lvl6pPr>
            <a:lvl7pPr lvl="6" rtl="0">
              <a:spcBef>
                <a:spcPts val="1200"/>
              </a:spcBef>
              <a:spcAft>
                <a:spcPts val="0"/>
              </a:spcAft>
              <a:buClr>
                <a:schemeClr val="lt1"/>
              </a:buClr>
              <a:buSzPts val="1200"/>
              <a:buNone/>
              <a:defRPr>
                <a:solidFill>
                  <a:schemeClr val="lt1"/>
                </a:solidFill>
              </a:defRPr>
            </a:lvl7pPr>
            <a:lvl8pPr lvl="7" rtl="0">
              <a:spcBef>
                <a:spcPts val="1200"/>
              </a:spcBef>
              <a:spcAft>
                <a:spcPts val="0"/>
              </a:spcAft>
              <a:buClr>
                <a:schemeClr val="lt1"/>
              </a:buClr>
              <a:buSzPts val="1200"/>
              <a:buNone/>
              <a:defRPr>
                <a:solidFill>
                  <a:schemeClr val="lt1"/>
                </a:solidFill>
              </a:defRPr>
            </a:lvl8pPr>
            <a:lvl9pPr lvl="8" rtl="0">
              <a:spcBef>
                <a:spcPts val="1200"/>
              </a:spcBef>
              <a:spcAft>
                <a:spcPts val="1200"/>
              </a:spcAft>
              <a:buClr>
                <a:schemeClr val="lt1"/>
              </a:buClr>
              <a:buSzPts val="1200"/>
              <a:buNone/>
              <a:defRPr>
                <a:solidFill>
                  <a:schemeClr val="lt1"/>
                </a:solidFill>
              </a:defRPr>
            </a:lvl9pPr>
          </a:lstStyle>
          <a:p/>
        </p:txBody>
      </p:sp>
      <p:sp>
        <p:nvSpPr>
          <p:cNvPr id="211" name="Google Shape;211;p40"/>
          <p:cNvSpPr txBox="1"/>
          <p:nvPr>
            <p:ph idx="2" type="body"/>
          </p:nvPr>
        </p:nvSpPr>
        <p:spPr>
          <a:xfrm>
            <a:off x="795300" y="977950"/>
            <a:ext cx="5019900" cy="3591000"/>
          </a:xfrm>
          <a:prstGeom prst="rect">
            <a:avLst/>
          </a:prstGeom>
        </p:spPr>
        <p:txBody>
          <a:bodyPr anchorCtr="0" anchor="t" bIns="0" lIns="0" spcFirstLastPara="1" rIns="0" wrap="square" tIns="0">
            <a:noAutofit/>
          </a:bodyPr>
          <a:lstStyle>
            <a:lvl1pPr indent="-469900" lvl="0" marL="457200" rtl="0">
              <a:lnSpc>
                <a:spcPct val="90000"/>
              </a:lnSpc>
              <a:spcBef>
                <a:spcPts val="0"/>
              </a:spcBef>
              <a:spcAft>
                <a:spcPts val="0"/>
              </a:spcAft>
              <a:buClr>
                <a:schemeClr val="lt1"/>
              </a:buClr>
              <a:buSzPts val="3800"/>
              <a:buFont typeface="Times"/>
              <a:buChar char="·"/>
              <a:defRPr sz="3800">
                <a:solidFill>
                  <a:schemeClr val="lt1"/>
                </a:solidFill>
                <a:latin typeface="Times"/>
                <a:ea typeface="Times"/>
                <a:cs typeface="Times"/>
                <a:sym typeface="Times"/>
              </a:defRPr>
            </a:lvl1pPr>
            <a:lvl2pPr indent="-469900" lvl="1" marL="9144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2pPr>
            <a:lvl3pPr indent="-469900" lvl="2" marL="13716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3pPr>
            <a:lvl4pPr indent="-469900" lvl="3" marL="18288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4pPr>
            <a:lvl5pPr indent="-469900" lvl="4" marL="22860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5pPr>
            <a:lvl6pPr indent="-469900" lvl="5" marL="27432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6pPr>
            <a:lvl7pPr indent="-469900" lvl="6" marL="32004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7pPr>
            <a:lvl8pPr indent="-469900" lvl="7" marL="36576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8pPr>
            <a:lvl9pPr indent="-469900" lvl="8" marL="4114800" rtl="0">
              <a:lnSpc>
                <a:spcPct val="90000"/>
              </a:lnSpc>
              <a:spcBef>
                <a:spcPts val="1200"/>
              </a:spcBef>
              <a:spcAft>
                <a:spcPts val="1200"/>
              </a:spcAft>
              <a:buClr>
                <a:schemeClr val="lt1"/>
              </a:buClr>
              <a:buSzPts val="3800"/>
              <a:buFont typeface="Times"/>
              <a:buChar char="–"/>
              <a:defRPr sz="3800">
                <a:solidFill>
                  <a:schemeClr val="lt1"/>
                </a:solidFill>
                <a:latin typeface="Times"/>
                <a:ea typeface="Times"/>
                <a:cs typeface="Times"/>
                <a:sym typeface="Times"/>
              </a:defRPr>
            </a:lvl9pPr>
          </a:lstStyle>
          <a:p/>
        </p:txBody>
      </p:sp>
      <p:sp>
        <p:nvSpPr>
          <p:cNvPr id="212" name="Google Shape;212;p40"/>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13" name="Google Shape;213;p40"/>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4" name="Google Shape;214;p40"/>
          <p:cNvSpPr txBox="1"/>
          <p:nvPr>
            <p:ph idx="3" type="subTitle"/>
          </p:nvPr>
        </p:nvSpPr>
        <p:spPr>
          <a:xfrm>
            <a:off x="6678000" y="3005525"/>
            <a:ext cx="1213200" cy="14688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1200"/>
              <a:buNone/>
              <a:defRPr>
                <a:solidFill>
                  <a:schemeClr val="lt1"/>
                </a:solidFill>
              </a:defRPr>
            </a:lvl2pPr>
            <a:lvl3pPr lvl="2" rtl="0">
              <a:spcBef>
                <a:spcPts val="1200"/>
              </a:spcBef>
              <a:spcAft>
                <a:spcPts val="0"/>
              </a:spcAft>
              <a:buClr>
                <a:schemeClr val="lt1"/>
              </a:buClr>
              <a:buSzPts val="1200"/>
              <a:buNone/>
              <a:defRPr>
                <a:solidFill>
                  <a:schemeClr val="lt1"/>
                </a:solidFill>
              </a:defRPr>
            </a:lvl3pPr>
            <a:lvl4pPr lvl="3" rtl="0">
              <a:spcBef>
                <a:spcPts val="1200"/>
              </a:spcBef>
              <a:spcAft>
                <a:spcPts val="0"/>
              </a:spcAft>
              <a:buClr>
                <a:schemeClr val="lt1"/>
              </a:buClr>
              <a:buSzPts val="1200"/>
              <a:buNone/>
              <a:defRPr>
                <a:solidFill>
                  <a:schemeClr val="lt1"/>
                </a:solidFill>
              </a:defRPr>
            </a:lvl4pPr>
            <a:lvl5pPr lvl="4" rtl="0">
              <a:spcBef>
                <a:spcPts val="1200"/>
              </a:spcBef>
              <a:spcAft>
                <a:spcPts val="0"/>
              </a:spcAft>
              <a:buClr>
                <a:schemeClr val="lt1"/>
              </a:buClr>
              <a:buSzPts val="1200"/>
              <a:buNone/>
              <a:defRPr>
                <a:solidFill>
                  <a:schemeClr val="lt1"/>
                </a:solidFill>
              </a:defRPr>
            </a:lvl5pPr>
            <a:lvl6pPr lvl="5" rtl="0">
              <a:spcBef>
                <a:spcPts val="1200"/>
              </a:spcBef>
              <a:spcAft>
                <a:spcPts val="0"/>
              </a:spcAft>
              <a:buClr>
                <a:schemeClr val="lt1"/>
              </a:buClr>
              <a:buSzPts val="1200"/>
              <a:buNone/>
              <a:defRPr>
                <a:solidFill>
                  <a:schemeClr val="lt1"/>
                </a:solidFill>
              </a:defRPr>
            </a:lvl6pPr>
            <a:lvl7pPr lvl="6" rtl="0">
              <a:spcBef>
                <a:spcPts val="1200"/>
              </a:spcBef>
              <a:spcAft>
                <a:spcPts val="0"/>
              </a:spcAft>
              <a:buClr>
                <a:schemeClr val="lt1"/>
              </a:buClr>
              <a:buSzPts val="1200"/>
              <a:buNone/>
              <a:defRPr>
                <a:solidFill>
                  <a:schemeClr val="lt1"/>
                </a:solidFill>
              </a:defRPr>
            </a:lvl7pPr>
            <a:lvl8pPr lvl="7" rtl="0">
              <a:spcBef>
                <a:spcPts val="1200"/>
              </a:spcBef>
              <a:spcAft>
                <a:spcPts val="0"/>
              </a:spcAft>
              <a:buClr>
                <a:schemeClr val="lt1"/>
              </a:buClr>
              <a:buSzPts val="1200"/>
              <a:buNone/>
              <a:defRPr>
                <a:solidFill>
                  <a:schemeClr val="lt1"/>
                </a:solidFill>
              </a:defRPr>
            </a:lvl8pPr>
            <a:lvl9pPr lvl="8" rtl="0">
              <a:spcBef>
                <a:spcPts val="1200"/>
              </a:spcBef>
              <a:spcAft>
                <a:spcPts val="1200"/>
              </a:spcAft>
              <a:buClr>
                <a:schemeClr val="lt1"/>
              </a:buClr>
              <a:buSzPts val="1200"/>
              <a:buNone/>
              <a:defRPr>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Our Mission Long Text">
  <p:cSld name="TITLE_AND_BODY_2_1_5">
    <p:bg>
      <p:bgPr>
        <a:solidFill>
          <a:schemeClr val="accent1"/>
        </a:solidFill>
      </p:bgPr>
    </p:bg>
    <p:spTree>
      <p:nvGrpSpPr>
        <p:cNvPr id="215" name="Shape 215"/>
        <p:cNvGrpSpPr/>
        <p:nvPr/>
      </p:nvGrpSpPr>
      <p:grpSpPr>
        <a:xfrm>
          <a:off x="0" y="0"/>
          <a:ext cx="0" cy="0"/>
          <a:chOff x="0" y="0"/>
          <a:chExt cx="0" cy="0"/>
        </a:xfrm>
      </p:grpSpPr>
      <p:sp>
        <p:nvSpPr>
          <p:cNvPr id="216" name="Google Shape;216;p41"/>
          <p:cNvSpPr txBox="1"/>
          <p:nvPr>
            <p:ph idx="1" type="body"/>
          </p:nvPr>
        </p:nvSpPr>
        <p:spPr>
          <a:xfrm>
            <a:off x="795300" y="977950"/>
            <a:ext cx="8060100" cy="3591000"/>
          </a:xfrm>
          <a:prstGeom prst="rect">
            <a:avLst/>
          </a:prstGeom>
        </p:spPr>
        <p:txBody>
          <a:bodyPr anchorCtr="0" anchor="t" bIns="0" lIns="0" spcFirstLastPara="1" rIns="0" wrap="square" tIns="0">
            <a:noAutofit/>
          </a:bodyPr>
          <a:lstStyle>
            <a:lvl1pPr indent="-520700" lvl="0" marL="457200" rtl="0">
              <a:lnSpc>
                <a:spcPct val="85000"/>
              </a:lnSpc>
              <a:spcBef>
                <a:spcPts val="0"/>
              </a:spcBef>
              <a:spcAft>
                <a:spcPts val="0"/>
              </a:spcAft>
              <a:buClr>
                <a:schemeClr val="lt1"/>
              </a:buClr>
              <a:buSzPts val="4600"/>
              <a:buFont typeface="Times"/>
              <a:buChar char="·"/>
              <a:defRPr sz="4600">
                <a:solidFill>
                  <a:schemeClr val="lt1"/>
                </a:solidFill>
                <a:latin typeface="Times"/>
                <a:ea typeface="Times"/>
                <a:cs typeface="Times"/>
                <a:sym typeface="Times"/>
              </a:defRPr>
            </a:lvl1pPr>
            <a:lvl2pPr indent="-520700" lvl="1" marL="914400" rtl="0">
              <a:lnSpc>
                <a:spcPct val="85000"/>
              </a:lnSpc>
              <a:spcBef>
                <a:spcPts val="1200"/>
              </a:spcBef>
              <a:spcAft>
                <a:spcPts val="0"/>
              </a:spcAft>
              <a:buClr>
                <a:schemeClr val="lt1"/>
              </a:buClr>
              <a:buSzPts val="4600"/>
              <a:buFont typeface="Times"/>
              <a:buChar char="–"/>
              <a:defRPr sz="4600">
                <a:solidFill>
                  <a:schemeClr val="lt1"/>
                </a:solidFill>
                <a:latin typeface="Times"/>
                <a:ea typeface="Times"/>
                <a:cs typeface="Times"/>
                <a:sym typeface="Times"/>
              </a:defRPr>
            </a:lvl2pPr>
            <a:lvl3pPr indent="-520700" lvl="2" marL="1371600" rtl="0">
              <a:lnSpc>
                <a:spcPct val="85000"/>
              </a:lnSpc>
              <a:spcBef>
                <a:spcPts val="1200"/>
              </a:spcBef>
              <a:spcAft>
                <a:spcPts val="0"/>
              </a:spcAft>
              <a:buClr>
                <a:schemeClr val="lt1"/>
              </a:buClr>
              <a:buSzPts val="4600"/>
              <a:buFont typeface="Times"/>
              <a:buChar char="–"/>
              <a:defRPr sz="4600">
                <a:solidFill>
                  <a:schemeClr val="lt1"/>
                </a:solidFill>
                <a:latin typeface="Times"/>
                <a:ea typeface="Times"/>
                <a:cs typeface="Times"/>
                <a:sym typeface="Times"/>
              </a:defRPr>
            </a:lvl3pPr>
            <a:lvl4pPr indent="-520700" lvl="3" marL="1828800" rtl="0">
              <a:lnSpc>
                <a:spcPct val="85000"/>
              </a:lnSpc>
              <a:spcBef>
                <a:spcPts val="1200"/>
              </a:spcBef>
              <a:spcAft>
                <a:spcPts val="0"/>
              </a:spcAft>
              <a:buClr>
                <a:schemeClr val="lt1"/>
              </a:buClr>
              <a:buSzPts val="4600"/>
              <a:buFont typeface="Times"/>
              <a:buChar char="–"/>
              <a:defRPr sz="4600">
                <a:solidFill>
                  <a:schemeClr val="lt1"/>
                </a:solidFill>
                <a:latin typeface="Times"/>
                <a:ea typeface="Times"/>
                <a:cs typeface="Times"/>
                <a:sym typeface="Times"/>
              </a:defRPr>
            </a:lvl4pPr>
            <a:lvl5pPr indent="-520700" lvl="4" marL="2286000" rtl="0">
              <a:lnSpc>
                <a:spcPct val="85000"/>
              </a:lnSpc>
              <a:spcBef>
                <a:spcPts val="1200"/>
              </a:spcBef>
              <a:spcAft>
                <a:spcPts val="0"/>
              </a:spcAft>
              <a:buClr>
                <a:schemeClr val="lt1"/>
              </a:buClr>
              <a:buSzPts val="4600"/>
              <a:buFont typeface="Times"/>
              <a:buChar char="–"/>
              <a:defRPr sz="4600">
                <a:solidFill>
                  <a:schemeClr val="lt1"/>
                </a:solidFill>
                <a:latin typeface="Times"/>
                <a:ea typeface="Times"/>
                <a:cs typeface="Times"/>
                <a:sym typeface="Times"/>
              </a:defRPr>
            </a:lvl5pPr>
            <a:lvl6pPr indent="-520700" lvl="5" marL="2743200" rtl="0">
              <a:lnSpc>
                <a:spcPct val="85000"/>
              </a:lnSpc>
              <a:spcBef>
                <a:spcPts val="1200"/>
              </a:spcBef>
              <a:spcAft>
                <a:spcPts val="0"/>
              </a:spcAft>
              <a:buClr>
                <a:schemeClr val="lt1"/>
              </a:buClr>
              <a:buSzPts val="4600"/>
              <a:buFont typeface="Times"/>
              <a:buChar char="–"/>
              <a:defRPr sz="4600">
                <a:solidFill>
                  <a:schemeClr val="lt1"/>
                </a:solidFill>
                <a:latin typeface="Times"/>
                <a:ea typeface="Times"/>
                <a:cs typeface="Times"/>
                <a:sym typeface="Times"/>
              </a:defRPr>
            </a:lvl6pPr>
            <a:lvl7pPr indent="-520700" lvl="6" marL="3200400" rtl="0">
              <a:lnSpc>
                <a:spcPct val="85000"/>
              </a:lnSpc>
              <a:spcBef>
                <a:spcPts val="1200"/>
              </a:spcBef>
              <a:spcAft>
                <a:spcPts val="0"/>
              </a:spcAft>
              <a:buClr>
                <a:schemeClr val="lt1"/>
              </a:buClr>
              <a:buSzPts val="4600"/>
              <a:buFont typeface="Times"/>
              <a:buChar char="–"/>
              <a:defRPr sz="4600">
                <a:solidFill>
                  <a:schemeClr val="lt1"/>
                </a:solidFill>
                <a:latin typeface="Times"/>
                <a:ea typeface="Times"/>
                <a:cs typeface="Times"/>
                <a:sym typeface="Times"/>
              </a:defRPr>
            </a:lvl7pPr>
            <a:lvl8pPr indent="-520700" lvl="7" marL="3657600" rtl="0">
              <a:lnSpc>
                <a:spcPct val="85000"/>
              </a:lnSpc>
              <a:spcBef>
                <a:spcPts val="1200"/>
              </a:spcBef>
              <a:spcAft>
                <a:spcPts val="0"/>
              </a:spcAft>
              <a:buClr>
                <a:schemeClr val="lt1"/>
              </a:buClr>
              <a:buSzPts val="4600"/>
              <a:buFont typeface="Times"/>
              <a:buChar char="–"/>
              <a:defRPr sz="4600">
                <a:solidFill>
                  <a:schemeClr val="lt1"/>
                </a:solidFill>
                <a:latin typeface="Times"/>
                <a:ea typeface="Times"/>
                <a:cs typeface="Times"/>
                <a:sym typeface="Times"/>
              </a:defRPr>
            </a:lvl8pPr>
            <a:lvl9pPr indent="-520700" lvl="8" marL="4114800" rtl="0">
              <a:lnSpc>
                <a:spcPct val="85000"/>
              </a:lnSpc>
              <a:spcBef>
                <a:spcPts val="1200"/>
              </a:spcBef>
              <a:spcAft>
                <a:spcPts val="1200"/>
              </a:spcAft>
              <a:buClr>
                <a:schemeClr val="lt1"/>
              </a:buClr>
              <a:buSzPts val="4600"/>
              <a:buFont typeface="Times"/>
              <a:buChar char="–"/>
              <a:defRPr sz="4600">
                <a:solidFill>
                  <a:schemeClr val="lt1"/>
                </a:solidFill>
                <a:latin typeface="Times"/>
                <a:ea typeface="Times"/>
                <a:cs typeface="Times"/>
                <a:sym typeface="Times"/>
              </a:defRPr>
            </a:lvl9pPr>
          </a:lstStyle>
          <a:p/>
        </p:txBody>
      </p:sp>
      <p:sp>
        <p:nvSpPr>
          <p:cNvPr id="217" name="Google Shape;217;p41"/>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18" name="Google Shape;218;p41"/>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BLANK_1_1">
    <p:bg>
      <p:bgPr>
        <a:solidFill>
          <a:schemeClr val="accent2"/>
        </a:solidFill>
      </p:bgPr>
    </p:bg>
    <p:spTree>
      <p:nvGrpSpPr>
        <p:cNvPr id="22" name="Shape 22"/>
        <p:cNvGrpSpPr/>
        <p:nvPr/>
      </p:nvGrpSpPr>
      <p:grpSpPr>
        <a:xfrm>
          <a:off x="0" y="0"/>
          <a:ext cx="0" cy="0"/>
          <a:chOff x="0" y="0"/>
          <a:chExt cx="0" cy="0"/>
        </a:xfrm>
      </p:grpSpPr>
      <p:sp>
        <p:nvSpPr>
          <p:cNvPr id="23" name="Google Shape;23;p5"/>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rgbClr val="24245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 name="Google Shape;24;p5"/>
          <p:cNvSpPr txBox="1"/>
          <p:nvPr>
            <p:ph type="title"/>
          </p:nvPr>
        </p:nvSpPr>
        <p:spPr>
          <a:xfrm>
            <a:off x="795300" y="219475"/>
            <a:ext cx="8060100" cy="4788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6264D"/>
              </a:buClr>
              <a:buSzPts val="2700"/>
              <a:buFont typeface="Times New Roman"/>
              <a:buNone/>
              <a:defRPr i="0" sz="2700" u="none" cap="none" strike="noStrike">
                <a:solidFill>
                  <a:srgbClr val="16264D"/>
                </a:solidFill>
                <a:latin typeface="Times New Roman"/>
                <a:ea typeface="Times New Roman"/>
                <a:cs typeface="Times New Roman"/>
                <a:sym typeface="Times New Roman"/>
              </a:defRPr>
            </a:lvl1pPr>
            <a:lvl2pPr lvl="1" rtl="0">
              <a:spcBef>
                <a:spcPts val="0"/>
              </a:spcBef>
              <a:spcAft>
                <a:spcPts val="0"/>
              </a:spcAft>
              <a:buClr>
                <a:schemeClr val="dk1"/>
              </a:buClr>
              <a:buSzPts val="2400"/>
              <a:buFont typeface="Arial"/>
              <a:buNone/>
              <a:defRPr sz="2400">
                <a:solidFill>
                  <a:schemeClr val="dk1"/>
                </a:solidFill>
              </a:defRPr>
            </a:lvl2pPr>
            <a:lvl3pPr lvl="2" rtl="0">
              <a:spcBef>
                <a:spcPts val="0"/>
              </a:spcBef>
              <a:spcAft>
                <a:spcPts val="0"/>
              </a:spcAft>
              <a:buClr>
                <a:schemeClr val="dk1"/>
              </a:buClr>
              <a:buSzPts val="2400"/>
              <a:buFont typeface="Arial"/>
              <a:buNone/>
              <a:defRPr sz="2400">
                <a:solidFill>
                  <a:schemeClr val="dk1"/>
                </a:solidFill>
              </a:defRPr>
            </a:lvl3pPr>
            <a:lvl4pPr lvl="3" rtl="0">
              <a:spcBef>
                <a:spcPts val="0"/>
              </a:spcBef>
              <a:spcAft>
                <a:spcPts val="0"/>
              </a:spcAft>
              <a:buClr>
                <a:schemeClr val="dk1"/>
              </a:buClr>
              <a:buSzPts val="2400"/>
              <a:buFont typeface="Arial"/>
              <a:buNone/>
              <a:defRPr sz="2400">
                <a:solidFill>
                  <a:schemeClr val="dk1"/>
                </a:solidFill>
              </a:defRPr>
            </a:lvl4pPr>
            <a:lvl5pPr lvl="4" rtl="0">
              <a:spcBef>
                <a:spcPts val="0"/>
              </a:spcBef>
              <a:spcAft>
                <a:spcPts val="0"/>
              </a:spcAft>
              <a:buClr>
                <a:schemeClr val="dk1"/>
              </a:buClr>
              <a:buSzPts val="2400"/>
              <a:buFont typeface="Arial"/>
              <a:buNone/>
              <a:defRPr sz="2400">
                <a:solidFill>
                  <a:schemeClr val="dk1"/>
                </a:solidFill>
              </a:defRPr>
            </a:lvl5pPr>
            <a:lvl6pPr lvl="5" rtl="0">
              <a:spcBef>
                <a:spcPts val="0"/>
              </a:spcBef>
              <a:spcAft>
                <a:spcPts val="0"/>
              </a:spcAft>
              <a:buClr>
                <a:schemeClr val="dk1"/>
              </a:buClr>
              <a:buSzPts val="2400"/>
              <a:buFont typeface="Arial"/>
              <a:buNone/>
              <a:defRPr sz="2400">
                <a:solidFill>
                  <a:schemeClr val="dk1"/>
                </a:solidFill>
              </a:defRPr>
            </a:lvl6pPr>
            <a:lvl7pPr lvl="6" rtl="0">
              <a:spcBef>
                <a:spcPts val="0"/>
              </a:spcBef>
              <a:spcAft>
                <a:spcPts val="0"/>
              </a:spcAft>
              <a:buClr>
                <a:schemeClr val="dk1"/>
              </a:buClr>
              <a:buSzPts val="2400"/>
              <a:buFont typeface="Arial"/>
              <a:buNone/>
              <a:defRPr sz="2400">
                <a:solidFill>
                  <a:schemeClr val="dk1"/>
                </a:solidFill>
              </a:defRPr>
            </a:lvl7pPr>
            <a:lvl8pPr lvl="7" rtl="0">
              <a:spcBef>
                <a:spcPts val="0"/>
              </a:spcBef>
              <a:spcAft>
                <a:spcPts val="0"/>
              </a:spcAft>
              <a:buClr>
                <a:schemeClr val="dk1"/>
              </a:buClr>
              <a:buSzPts val="2400"/>
              <a:buFont typeface="Arial"/>
              <a:buNone/>
              <a:defRPr sz="2400">
                <a:solidFill>
                  <a:schemeClr val="dk1"/>
                </a:solidFill>
              </a:defRPr>
            </a:lvl8pPr>
            <a:lvl9pPr lvl="8" rtl="0">
              <a:spcBef>
                <a:spcPts val="0"/>
              </a:spcBef>
              <a:spcAft>
                <a:spcPts val="0"/>
              </a:spcAft>
              <a:buClr>
                <a:schemeClr val="dk1"/>
              </a:buClr>
              <a:buSzPts val="2400"/>
              <a:buFont typeface="Arial"/>
              <a:buNone/>
              <a:defRPr sz="2400">
                <a:solidFill>
                  <a:schemeClr val="dk1"/>
                </a:solidFill>
              </a:defRPr>
            </a:lvl9pPr>
          </a:lstStyle>
          <a:p/>
        </p:txBody>
      </p:sp>
      <p:sp>
        <p:nvSpPr>
          <p:cNvPr id="25" name="Google Shape;25;p5"/>
          <p:cNvSpPr txBox="1"/>
          <p:nvPr>
            <p:ph idx="1" type="body"/>
          </p:nvPr>
        </p:nvSpPr>
        <p:spPr>
          <a:xfrm>
            <a:off x="792000" y="1188000"/>
            <a:ext cx="3681600" cy="32727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1pPr>
            <a:lvl2pPr indent="-304800" lvl="1" marL="9144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2pPr>
            <a:lvl3pPr indent="-304800" lvl="2" marL="13716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3pPr>
            <a:lvl4pPr indent="-304800" lvl="3" marL="18288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4pPr>
            <a:lvl5pPr indent="-304800" lvl="4" marL="22860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5pPr>
            <a:lvl6pPr indent="-304800" lvl="5" marL="27432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6pPr>
            <a:lvl7pPr indent="-304800" lvl="6" marL="32004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7pPr>
            <a:lvl8pPr indent="-304800" lvl="7" marL="36576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8pPr>
            <a:lvl9pPr indent="-304800" lvl="8" marL="41148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9pPr>
          </a:lstStyle>
          <a:p/>
        </p:txBody>
      </p:sp>
    </p:spTree>
  </p:cSld>
  <p:clrMapOvr>
    <a:masterClrMapping/>
  </p:clrMapOvr>
  <p:extLst>
    <p:ext uri="{DCECCB84-F9BA-43D5-87BE-67443E8EF086}">
      <p15:sldGuideLst>
        <p15:guide id="1" pos="5578">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Our Mission Long Text – Option">
  <p:cSld name="TITLE_AND_BODY_2_1_5_1">
    <p:bg>
      <p:bgPr>
        <a:solidFill>
          <a:schemeClr val="lt2"/>
        </a:solidFill>
      </p:bgPr>
    </p:bg>
    <p:spTree>
      <p:nvGrpSpPr>
        <p:cNvPr id="219" name="Shape 219"/>
        <p:cNvGrpSpPr/>
        <p:nvPr/>
      </p:nvGrpSpPr>
      <p:grpSpPr>
        <a:xfrm>
          <a:off x="0" y="0"/>
          <a:ext cx="0" cy="0"/>
          <a:chOff x="0" y="0"/>
          <a:chExt cx="0" cy="0"/>
        </a:xfrm>
      </p:grpSpPr>
      <p:sp>
        <p:nvSpPr>
          <p:cNvPr id="220" name="Google Shape;220;p42"/>
          <p:cNvSpPr txBox="1"/>
          <p:nvPr>
            <p:ph idx="1" type="body"/>
          </p:nvPr>
        </p:nvSpPr>
        <p:spPr>
          <a:xfrm>
            <a:off x="795300" y="977950"/>
            <a:ext cx="8060100" cy="3591000"/>
          </a:xfrm>
          <a:prstGeom prst="rect">
            <a:avLst/>
          </a:prstGeom>
        </p:spPr>
        <p:txBody>
          <a:bodyPr anchorCtr="0" anchor="t" bIns="0" lIns="0" spcFirstLastPara="1" rIns="0" wrap="square" tIns="0">
            <a:noAutofit/>
          </a:bodyPr>
          <a:lstStyle>
            <a:lvl1pPr indent="-520700" lvl="0" marL="457200" rtl="0">
              <a:lnSpc>
                <a:spcPct val="85000"/>
              </a:lnSpc>
              <a:spcBef>
                <a:spcPts val="0"/>
              </a:spcBef>
              <a:spcAft>
                <a:spcPts val="0"/>
              </a:spcAft>
              <a:buSzPts val="4600"/>
              <a:buFont typeface="Times"/>
              <a:buChar char="·"/>
              <a:defRPr sz="4600">
                <a:latin typeface="Times"/>
                <a:ea typeface="Times"/>
                <a:cs typeface="Times"/>
                <a:sym typeface="Times"/>
              </a:defRPr>
            </a:lvl1pPr>
            <a:lvl2pPr indent="-520700" lvl="1" marL="914400" rtl="0">
              <a:lnSpc>
                <a:spcPct val="85000"/>
              </a:lnSpc>
              <a:spcBef>
                <a:spcPts val="1200"/>
              </a:spcBef>
              <a:spcAft>
                <a:spcPts val="0"/>
              </a:spcAft>
              <a:buSzPts val="4600"/>
              <a:buFont typeface="Times"/>
              <a:buChar char="–"/>
              <a:defRPr sz="4600">
                <a:latin typeface="Times"/>
                <a:ea typeface="Times"/>
                <a:cs typeface="Times"/>
                <a:sym typeface="Times"/>
              </a:defRPr>
            </a:lvl2pPr>
            <a:lvl3pPr indent="-520700" lvl="2" marL="1371600" rtl="0">
              <a:lnSpc>
                <a:spcPct val="85000"/>
              </a:lnSpc>
              <a:spcBef>
                <a:spcPts val="1200"/>
              </a:spcBef>
              <a:spcAft>
                <a:spcPts val="0"/>
              </a:spcAft>
              <a:buSzPts val="4600"/>
              <a:buFont typeface="Times"/>
              <a:buChar char="–"/>
              <a:defRPr sz="4600">
                <a:latin typeface="Times"/>
                <a:ea typeface="Times"/>
                <a:cs typeface="Times"/>
                <a:sym typeface="Times"/>
              </a:defRPr>
            </a:lvl3pPr>
            <a:lvl4pPr indent="-520700" lvl="3" marL="1828800" rtl="0">
              <a:lnSpc>
                <a:spcPct val="85000"/>
              </a:lnSpc>
              <a:spcBef>
                <a:spcPts val="1200"/>
              </a:spcBef>
              <a:spcAft>
                <a:spcPts val="0"/>
              </a:spcAft>
              <a:buSzPts val="4600"/>
              <a:buFont typeface="Times"/>
              <a:buChar char="–"/>
              <a:defRPr sz="4600">
                <a:latin typeface="Times"/>
                <a:ea typeface="Times"/>
                <a:cs typeface="Times"/>
                <a:sym typeface="Times"/>
              </a:defRPr>
            </a:lvl4pPr>
            <a:lvl5pPr indent="-520700" lvl="4" marL="2286000" rtl="0">
              <a:lnSpc>
                <a:spcPct val="85000"/>
              </a:lnSpc>
              <a:spcBef>
                <a:spcPts val="1200"/>
              </a:spcBef>
              <a:spcAft>
                <a:spcPts val="0"/>
              </a:spcAft>
              <a:buSzPts val="4600"/>
              <a:buFont typeface="Times"/>
              <a:buChar char="–"/>
              <a:defRPr sz="4600">
                <a:latin typeface="Times"/>
                <a:ea typeface="Times"/>
                <a:cs typeface="Times"/>
                <a:sym typeface="Times"/>
              </a:defRPr>
            </a:lvl5pPr>
            <a:lvl6pPr indent="-520700" lvl="5" marL="2743200" rtl="0">
              <a:lnSpc>
                <a:spcPct val="85000"/>
              </a:lnSpc>
              <a:spcBef>
                <a:spcPts val="1200"/>
              </a:spcBef>
              <a:spcAft>
                <a:spcPts val="0"/>
              </a:spcAft>
              <a:buSzPts val="4600"/>
              <a:buFont typeface="Times"/>
              <a:buChar char="–"/>
              <a:defRPr sz="4600">
                <a:latin typeface="Times"/>
                <a:ea typeface="Times"/>
                <a:cs typeface="Times"/>
                <a:sym typeface="Times"/>
              </a:defRPr>
            </a:lvl6pPr>
            <a:lvl7pPr indent="-520700" lvl="6" marL="3200400" rtl="0">
              <a:lnSpc>
                <a:spcPct val="85000"/>
              </a:lnSpc>
              <a:spcBef>
                <a:spcPts val="1200"/>
              </a:spcBef>
              <a:spcAft>
                <a:spcPts val="0"/>
              </a:spcAft>
              <a:buSzPts val="4600"/>
              <a:buFont typeface="Times"/>
              <a:buChar char="–"/>
              <a:defRPr sz="4600">
                <a:latin typeface="Times"/>
                <a:ea typeface="Times"/>
                <a:cs typeface="Times"/>
                <a:sym typeface="Times"/>
              </a:defRPr>
            </a:lvl7pPr>
            <a:lvl8pPr indent="-520700" lvl="7" marL="3657600" rtl="0">
              <a:lnSpc>
                <a:spcPct val="85000"/>
              </a:lnSpc>
              <a:spcBef>
                <a:spcPts val="1200"/>
              </a:spcBef>
              <a:spcAft>
                <a:spcPts val="0"/>
              </a:spcAft>
              <a:buSzPts val="4600"/>
              <a:buFont typeface="Times"/>
              <a:buChar char="–"/>
              <a:defRPr sz="4600">
                <a:latin typeface="Times"/>
                <a:ea typeface="Times"/>
                <a:cs typeface="Times"/>
                <a:sym typeface="Times"/>
              </a:defRPr>
            </a:lvl8pPr>
            <a:lvl9pPr indent="-520700" lvl="8" marL="4114800" rtl="0">
              <a:lnSpc>
                <a:spcPct val="85000"/>
              </a:lnSpc>
              <a:spcBef>
                <a:spcPts val="1200"/>
              </a:spcBef>
              <a:spcAft>
                <a:spcPts val="1200"/>
              </a:spcAft>
              <a:buSzPts val="4600"/>
              <a:buFont typeface="Times"/>
              <a:buChar char="–"/>
              <a:defRPr sz="4600">
                <a:latin typeface="Times"/>
                <a:ea typeface="Times"/>
                <a:cs typeface="Times"/>
                <a:sym typeface="Times"/>
              </a:defRPr>
            </a:lvl9pPr>
          </a:lstStyle>
          <a:p/>
        </p:txBody>
      </p:sp>
      <p:sp>
        <p:nvSpPr>
          <p:cNvPr id="221" name="Google Shape;221;p42"/>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22" name="Google Shape;222;p42"/>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Title and Large Image">
  <p:cSld name="TITLE_AND_BODY_2_1_2">
    <p:bg>
      <p:bgPr>
        <a:solidFill>
          <a:schemeClr val="accent1"/>
        </a:solidFill>
      </p:bgPr>
    </p:bg>
    <p:spTree>
      <p:nvGrpSpPr>
        <p:cNvPr id="223" name="Shape 223"/>
        <p:cNvGrpSpPr/>
        <p:nvPr/>
      </p:nvGrpSpPr>
      <p:grpSpPr>
        <a:xfrm>
          <a:off x="0" y="0"/>
          <a:ext cx="0" cy="0"/>
          <a:chOff x="0" y="0"/>
          <a:chExt cx="0" cy="0"/>
        </a:xfrm>
      </p:grpSpPr>
      <p:sp>
        <p:nvSpPr>
          <p:cNvPr id="224" name="Google Shape;224;p43"/>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25" name="Google Shape;225;p43"/>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6" name="Google Shape;226;p43"/>
          <p:cNvSpPr txBox="1"/>
          <p:nvPr>
            <p:ph type="title"/>
          </p:nvPr>
        </p:nvSpPr>
        <p:spPr>
          <a:xfrm>
            <a:off x="795300" y="936975"/>
            <a:ext cx="2487300" cy="3632100"/>
          </a:xfrm>
          <a:prstGeom prst="rect">
            <a:avLst/>
          </a:prstGeom>
        </p:spPr>
        <p:txBody>
          <a:bodyPr anchorCtr="0" anchor="t" bIns="0" lIns="0" spcFirstLastPara="1" rIns="0" wrap="square" tIns="0">
            <a:noAutofit/>
          </a:bodyPr>
          <a:lstStyle>
            <a:lvl1pPr lvl="0" rtl="0">
              <a:lnSpc>
                <a:spcPct val="80000"/>
              </a:lnSpc>
              <a:spcBef>
                <a:spcPts val="0"/>
              </a:spcBef>
              <a:spcAft>
                <a:spcPts val="0"/>
              </a:spcAft>
              <a:buClr>
                <a:schemeClr val="lt1"/>
              </a:buClr>
              <a:buSzPts val="4600"/>
              <a:buNone/>
              <a:defRPr sz="4600">
                <a:solidFill>
                  <a:schemeClr val="lt1"/>
                </a:solidFill>
              </a:defRPr>
            </a:lvl1pPr>
            <a:lvl2pPr lvl="1" rtl="0">
              <a:lnSpc>
                <a:spcPct val="80000"/>
              </a:lnSpc>
              <a:spcBef>
                <a:spcPts val="0"/>
              </a:spcBef>
              <a:spcAft>
                <a:spcPts val="0"/>
              </a:spcAft>
              <a:buClr>
                <a:schemeClr val="lt1"/>
              </a:buClr>
              <a:buSzPts val="4600"/>
              <a:buFont typeface="Times"/>
              <a:buNone/>
              <a:defRPr sz="4600">
                <a:solidFill>
                  <a:schemeClr val="lt1"/>
                </a:solidFill>
                <a:latin typeface="Times"/>
                <a:ea typeface="Times"/>
                <a:cs typeface="Times"/>
                <a:sym typeface="Times"/>
              </a:defRPr>
            </a:lvl2pPr>
            <a:lvl3pPr lvl="2" rtl="0">
              <a:lnSpc>
                <a:spcPct val="80000"/>
              </a:lnSpc>
              <a:spcBef>
                <a:spcPts val="0"/>
              </a:spcBef>
              <a:spcAft>
                <a:spcPts val="0"/>
              </a:spcAft>
              <a:buClr>
                <a:schemeClr val="lt1"/>
              </a:buClr>
              <a:buSzPts val="4600"/>
              <a:buFont typeface="Times"/>
              <a:buNone/>
              <a:defRPr sz="4600">
                <a:solidFill>
                  <a:schemeClr val="lt1"/>
                </a:solidFill>
                <a:latin typeface="Times"/>
                <a:ea typeface="Times"/>
                <a:cs typeface="Times"/>
                <a:sym typeface="Times"/>
              </a:defRPr>
            </a:lvl3pPr>
            <a:lvl4pPr lvl="3" rtl="0">
              <a:lnSpc>
                <a:spcPct val="80000"/>
              </a:lnSpc>
              <a:spcBef>
                <a:spcPts val="0"/>
              </a:spcBef>
              <a:spcAft>
                <a:spcPts val="0"/>
              </a:spcAft>
              <a:buClr>
                <a:schemeClr val="lt1"/>
              </a:buClr>
              <a:buSzPts val="4600"/>
              <a:buFont typeface="Times"/>
              <a:buNone/>
              <a:defRPr sz="4600">
                <a:solidFill>
                  <a:schemeClr val="lt1"/>
                </a:solidFill>
                <a:latin typeface="Times"/>
                <a:ea typeface="Times"/>
                <a:cs typeface="Times"/>
                <a:sym typeface="Times"/>
              </a:defRPr>
            </a:lvl4pPr>
            <a:lvl5pPr lvl="4" rtl="0">
              <a:lnSpc>
                <a:spcPct val="80000"/>
              </a:lnSpc>
              <a:spcBef>
                <a:spcPts val="0"/>
              </a:spcBef>
              <a:spcAft>
                <a:spcPts val="0"/>
              </a:spcAft>
              <a:buClr>
                <a:schemeClr val="lt1"/>
              </a:buClr>
              <a:buSzPts val="4600"/>
              <a:buFont typeface="Times"/>
              <a:buNone/>
              <a:defRPr sz="4600">
                <a:solidFill>
                  <a:schemeClr val="lt1"/>
                </a:solidFill>
                <a:latin typeface="Times"/>
                <a:ea typeface="Times"/>
                <a:cs typeface="Times"/>
                <a:sym typeface="Times"/>
              </a:defRPr>
            </a:lvl5pPr>
            <a:lvl6pPr lvl="5" rtl="0">
              <a:lnSpc>
                <a:spcPct val="80000"/>
              </a:lnSpc>
              <a:spcBef>
                <a:spcPts val="0"/>
              </a:spcBef>
              <a:spcAft>
                <a:spcPts val="0"/>
              </a:spcAft>
              <a:buClr>
                <a:schemeClr val="lt1"/>
              </a:buClr>
              <a:buSzPts val="4600"/>
              <a:buFont typeface="Times"/>
              <a:buNone/>
              <a:defRPr sz="4600">
                <a:solidFill>
                  <a:schemeClr val="lt1"/>
                </a:solidFill>
                <a:latin typeface="Times"/>
                <a:ea typeface="Times"/>
                <a:cs typeface="Times"/>
                <a:sym typeface="Times"/>
              </a:defRPr>
            </a:lvl6pPr>
            <a:lvl7pPr lvl="6" rtl="0">
              <a:lnSpc>
                <a:spcPct val="80000"/>
              </a:lnSpc>
              <a:spcBef>
                <a:spcPts val="0"/>
              </a:spcBef>
              <a:spcAft>
                <a:spcPts val="0"/>
              </a:spcAft>
              <a:buClr>
                <a:schemeClr val="lt1"/>
              </a:buClr>
              <a:buSzPts val="4600"/>
              <a:buFont typeface="Times"/>
              <a:buNone/>
              <a:defRPr sz="4600">
                <a:solidFill>
                  <a:schemeClr val="lt1"/>
                </a:solidFill>
                <a:latin typeface="Times"/>
                <a:ea typeface="Times"/>
                <a:cs typeface="Times"/>
                <a:sym typeface="Times"/>
              </a:defRPr>
            </a:lvl7pPr>
            <a:lvl8pPr lvl="7" rtl="0">
              <a:lnSpc>
                <a:spcPct val="80000"/>
              </a:lnSpc>
              <a:spcBef>
                <a:spcPts val="0"/>
              </a:spcBef>
              <a:spcAft>
                <a:spcPts val="0"/>
              </a:spcAft>
              <a:buClr>
                <a:schemeClr val="lt1"/>
              </a:buClr>
              <a:buSzPts val="4600"/>
              <a:buFont typeface="Times"/>
              <a:buNone/>
              <a:defRPr sz="4600">
                <a:solidFill>
                  <a:schemeClr val="lt1"/>
                </a:solidFill>
                <a:latin typeface="Times"/>
                <a:ea typeface="Times"/>
                <a:cs typeface="Times"/>
                <a:sym typeface="Times"/>
              </a:defRPr>
            </a:lvl8pPr>
            <a:lvl9pPr lvl="8" rtl="0">
              <a:lnSpc>
                <a:spcPct val="80000"/>
              </a:lnSpc>
              <a:spcBef>
                <a:spcPts val="0"/>
              </a:spcBef>
              <a:spcAft>
                <a:spcPts val="0"/>
              </a:spcAft>
              <a:buClr>
                <a:schemeClr val="lt1"/>
              </a:buClr>
              <a:buSzPts val="4600"/>
              <a:buFont typeface="Times"/>
              <a:buNone/>
              <a:defRPr sz="4600">
                <a:solidFill>
                  <a:schemeClr val="lt1"/>
                </a:solidFill>
                <a:latin typeface="Times"/>
                <a:ea typeface="Times"/>
                <a:cs typeface="Times"/>
                <a:sym typeface="Times"/>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ext and Image">
  <p:cSld name="TITLE_AND_BODY_2_1_1">
    <p:bg>
      <p:bgPr>
        <a:solidFill>
          <a:schemeClr val="lt2"/>
        </a:solidFill>
      </p:bgPr>
    </p:bg>
    <p:spTree>
      <p:nvGrpSpPr>
        <p:cNvPr id="227" name="Shape 227"/>
        <p:cNvGrpSpPr/>
        <p:nvPr/>
      </p:nvGrpSpPr>
      <p:grpSpPr>
        <a:xfrm>
          <a:off x="0" y="0"/>
          <a:ext cx="0" cy="0"/>
          <a:chOff x="0" y="0"/>
          <a:chExt cx="0" cy="0"/>
        </a:xfrm>
      </p:grpSpPr>
      <p:sp>
        <p:nvSpPr>
          <p:cNvPr id="228" name="Google Shape;228;p44"/>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29" name="Google Shape;229;p44"/>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0" name="Google Shape;230;p44"/>
          <p:cNvSpPr txBox="1"/>
          <p:nvPr>
            <p:ph type="title"/>
          </p:nvPr>
        </p:nvSpPr>
        <p:spPr>
          <a:xfrm>
            <a:off x="795300" y="949375"/>
            <a:ext cx="5526600" cy="14688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4400"/>
              <a:buNone/>
              <a:defRPr sz="4400">
                <a:solidFill>
                  <a:schemeClr val="lt1"/>
                </a:solidFill>
              </a:defRPr>
            </a:lvl1pPr>
            <a:lvl2pPr lvl="1" rtl="0">
              <a:spcBef>
                <a:spcPts val="0"/>
              </a:spcBef>
              <a:spcAft>
                <a:spcPts val="0"/>
              </a:spcAft>
              <a:buSzPts val="2800"/>
              <a:buNone/>
              <a:defRPr>
                <a:latin typeface="Rubik"/>
                <a:ea typeface="Rubik"/>
                <a:cs typeface="Rubik"/>
                <a:sym typeface="Rubik"/>
              </a:defRPr>
            </a:lvl2pPr>
            <a:lvl3pPr lvl="2" rtl="0">
              <a:spcBef>
                <a:spcPts val="0"/>
              </a:spcBef>
              <a:spcAft>
                <a:spcPts val="0"/>
              </a:spcAft>
              <a:buSzPts val="2800"/>
              <a:buNone/>
              <a:defRPr>
                <a:latin typeface="Rubik"/>
                <a:ea typeface="Rubik"/>
                <a:cs typeface="Rubik"/>
                <a:sym typeface="Rubik"/>
              </a:defRPr>
            </a:lvl3pPr>
            <a:lvl4pPr lvl="3" rtl="0">
              <a:spcBef>
                <a:spcPts val="0"/>
              </a:spcBef>
              <a:spcAft>
                <a:spcPts val="0"/>
              </a:spcAft>
              <a:buSzPts val="2800"/>
              <a:buNone/>
              <a:defRPr>
                <a:latin typeface="Rubik"/>
                <a:ea typeface="Rubik"/>
                <a:cs typeface="Rubik"/>
                <a:sym typeface="Rubik"/>
              </a:defRPr>
            </a:lvl4pPr>
            <a:lvl5pPr lvl="4" rtl="0">
              <a:spcBef>
                <a:spcPts val="0"/>
              </a:spcBef>
              <a:spcAft>
                <a:spcPts val="0"/>
              </a:spcAft>
              <a:buSzPts val="2800"/>
              <a:buNone/>
              <a:defRPr>
                <a:latin typeface="Rubik"/>
                <a:ea typeface="Rubik"/>
                <a:cs typeface="Rubik"/>
                <a:sym typeface="Rubik"/>
              </a:defRPr>
            </a:lvl5pPr>
            <a:lvl6pPr lvl="5" rtl="0">
              <a:spcBef>
                <a:spcPts val="0"/>
              </a:spcBef>
              <a:spcAft>
                <a:spcPts val="0"/>
              </a:spcAft>
              <a:buSzPts val="2800"/>
              <a:buNone/>
              <a:defRPr>
                <a:latin typeface="Rubik"/>
                <a:ea typeface="Rubik"/>
                <a:cs typeface="Rubik"/>
                <a:sym typeface="Rubik"/>
              </a:defRPr>
            </a:lvl6pPr>
            <a:lvl7pPr lvl="6" rtl="0">
              <a:spcBef>
                <a:spcPts val="0"/>
              </a:spcBef>
              <a:spcAft>
                <a:spcPts val="0"/>
              </a:spcAft>
              <a:buSzPts val="2800"/>
              <a:buNone/>
              <a:defRPr>
                <a:latin typeface="Rubik"/>
                <a:ea typeface="Rubik"/>
                <a:cs typeface="Rubik"/>
                <a:sym typeface="Rubik"/>
              </a:defRPr>
            </a:lvl7pPr>
            <a:lvl8pPr lvl="7" rtl="0">
              <a:spcBef>
                <a:spcPts val="0"/>
              </a:spcBef>
              <a:spcAft>
                <a:spcPts val="0"/>
              </a:spcAft>
              <a:buSzPts val="2800"/>
              <a:buNone/>
              <a:defRPr>
                <a:latin typeface="Rubik"/>
                <a:ea typeface="Rubik"/>
                <a:cs typeface="Rubik"/>
                <a:sym typeface="Rubik"/>
              </a:defRPr>
            </a:lvl8pPr>
            <a:lvl9pPr lvl="8" rtl="0">
              <a:spcBef>
                <a:spcPts val="0"/>
              </a:spcBef>
              <a:spcAft>
                <a:spcPts val="0"/>
              </a:spcAft>
              <a:buSzPts val="2800"/>
              <a:buNone/>
              <a:defRPr>
                <a:latin typeface="Rubik"/>
                <a:ea typeface="Rubik"/>
                <a:cs typeface="Rubik"/>
                <a:sym typeface="Rubik"/>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he Multiverse Values">
  <p:cSld name="TITLE_ONLY_1">
    <p:bg>
      <p:bgPr>
        <a:solidFill>
          <a:schemeClr val="dk1"/>
        </a:solidFill>
      </p:bgPr>
    </p:bg>
    <p:spTree>
      <p:nvGrpSpPr>
        <p:cNvPr id="231" name="Shape 231"/>
        <p:cNvGrpSpPr/>
        <p:nvPr/>
      </p:nvGrpSpPr>
      <p:grpSpPr>
        <a:xfrm>
          <a:off x="0" y="0"/>
          <a:ext cx="0" cy="0"/>
          <a:chOff x="0" y="0"/>
          <a:chExt cx="0" cy="0"/>
        </a:xfrm>
      </p:grpSpPr>
      <p:sp>
        <p:nvSpPr>
          <p:cNvPr id="232" name="Google Shape;232;p45"/>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3" name="Google Shape;233;p45"/>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34" name="Google Shape;234;p45"/>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5" name="Google Shape;235;p45"/>
          <p:cNvSpPr/>
          <p:nvPr/>
        </p:nvSpPr>
        <p:spPr>
          <a:xfrm>
            <a:off x="795300" y="1051672"/>
            <a:ext cx="387712" cy="379988"/>
          </a:xfrm>
          <a:custGeom>
            <a:rect b="b" l="l" r="r" t="t"/>
            <a:pathLst>
              <a:path extrusionOk="0" h="356796" w="362348">
                <a:moveTo>
                  <a:pt x="16474" y="113530"/>
                </a:moveTo>
                <a:lnTo>
                  <a:pt x="345874" y="113530"/>
                </a:lnTo>
                <a:lnTo>
                  <a:pt x="345874" y="129736"/>
                </a:lnTo>
                <a:lnTo>
                  <a:pt x="16474" y="129736"/>
                </a:lnTo>
                <a:lnTo>
                  <a:pt x="16474" y="113530"/>
                </a:lnTo>
                <a:close/>
                <a:moveTo>
                  <a:pt x="279976" y="145942"/>
                </a:moveTo>
                <a:lnTo>
                  <a:pt x="312925" y="145942"/>
                </a:lnTo>
                <a:lnTo>
                  <a:pt x="312925" y="291929"/>
                </a:lnTo>
                <a:lnTo>
                  <a:pt x="279976" y="291929"/>
                </a:lnTo>
                <a:lnTo>
                  <a:pt x="279976" y="145942"/>
                </a:lnTo>
                <a:close/>
                <a:moveTo>
                  <a:pt x="230553" y="145942"/>
                </a:moveTo>
                <a:lnTo>
                  <a:pt x="263502" y="145942"/>
                </a:lnTo>
                <a:lnTo>
                  <a:pt x="263502" y="291929"/>
                </a:lnTo>
                <a:lnTo>
                  <a:pt x="230553" y="291929"/>
                </a:lnTo>
                <a:lnTo>
                  <a:pt x="230553" y="145942"/>
                </a:lnTo>
                <a:close/>
                <a:moveTo>
                  <a:pt x="148225" y="145942"/>
                </a:moveTo>
                <a:lnTo>
                  <a:pt x="214123" y="145942"/>
                </a:lnTo>
                <a:lnTo>
                  <a:pt x="214123" y="291929"/>
                </a:lnTo>
                <a:lnTo>
                  <a:pt x="148225" y="291929"/>
                </a:lnTo>
                <a:lnTo>
                  <a:pt x="148225" y="145942"/>
                </a:lnTo>
                <a:close/>
                <a:moveTo>
                  <a:pt x="98802" y="145942"/>
                </a:moveTo>
                <a:lnTo>
                  <a:pt x="131751" y="145942"/>
                </a:lnTo>
                <a:lnTo>
                  <a:pt x="131751" y="291929"/>
                </a:lnTo>
                <a:lnTo>
                  <a:pt x="98802" y="291929"/>
                </a:lnTo>
                <a:lnTo>
                  <a:pt x="98802" y="145942"/>
                </a:lnTo>
                <a:close/>
                <a:moveTo>
                  <a:pt x="49423" y="145942"/>
                </a:moveTo>
                <a:lnTo>
                  <a:pt x="82372" y="145942"/>
                </a:lnTo>
                <a:lnTo>
                  <a:pt x="82372" y="291929"/>
                </a:lnTo>
                <a:lnTo>
                  <a:pt x="49423" y="291929"/>
                </a:lnTo>
                <a:lnTo>
                  <a:pt x="49423" y="145942"/>
                </a:lnTo>
                <a:close/>
                <a:moveTo>
                  <a:pt x="331683" y="308179"/>
                </a:moveTo>
                <a:lnTo>
                  <a:pt x="342695" y="340591"/>
                </a:lnTo>
                <a:lnTo>
                  <a:pt x="19653" y="340591"/>
                </a:lnTo>
                <a:lnTo>
                  <a:pt x="30621" y="308179"/>
                </a:lnTo>
                <a:lnTo>
                  <a:pt x="331683" y="308179"/>
                </a:lnTo>
                <a:close/>
                <a:moveTo>
                  <a:pt x="181174" y="17459"/>
                </a:moveTo>
                <a:lnTo>
                  <a:pt x="323087" y="97325"/>
                </a:lnTo>
                <a:lnTo>
                  <a:pt x="39216" y="97325"/>
                </a:lnTo>
                <a:lnTo>
                  <a:pt x="181174" y="17459"/>
                </a:lnTo>
                <a:close/>
                <a:moveTo>
                  <a:pt x="354111" y="145942"/>
                </a:moveTo>
                <a:cubicBezTo>
                  <a:pt x="358633" y="145942"/>
                  <a:pt x="362348" y="142316"/>
                  <a:pt x="362348" y="137839"/>
                </a:cubicBezTo>
                <a:lnTo>
                  <a:pt x="362348" y="105427"/>
                </a:lnTo>
                <a:cubicBezTo>
                  <a:pt x="362348" y="102428"/>
                  <a:pt x="360602" y="99876"/>
                  <a:pt x="358140" y="98533"/>
                </a:cubicBezTo>
                <a:lnTo>
                  <a:pt x="358230" y="98399"/>
                </a:lnTo>
                <a:lnTo>
                  <a:pt x="185248" y="1074"/>
                </a:lnTo>
                <a:lnTo>
                  <a:pt x="185203" y="1209"/>
                </a:lnTo>
                <a:cubicBezTo>
                  <a:pt x="183995" y="492"/>
                  <a:pt x="182652" y="0"/>
                  <a:pt x="181174" y="0"/>
                </a:cubicBezTo>
                <a:cubicBezTo>
                  <a:pt x="179652" y="0"/>
                  <a:pt x="178354" y="492"/>
                  <a:pt x="177145" y="1209"/>
                </a:cubicBezTo>
                <a:lnTo>
                  <a:pt x="177100" y="1074"/>
                </a:lnTo>
                <a:lnTo>
                  <a:pt x="4163" y="98399"/>
                </a:lnTo>
                <a:lnTo>
                  <a:pt x="4208" y="98489"/>
                </a:lnTo>
                <a:cubicBezTo>
                  <a:pt x="1746" y="99876"/>
                  <a:pt x="0" y="102428"/>
                  <a:pt x="0" y="105427"/>
                </a:cubicBezTo>
                <a:lnTo>
                  <a:pt x="0" y="137839"/>
                </a:lnTo>
                <a:cubicBezTo>
                  <a:pt x="0" y="142316"/>
                  <a:pt x="3671" y="145942"/>
                  <a:pt x="8237" y="145942"/>
                </a:cubicBezTo>
                <a:lnTo>
                  <a:pt x="32949" y="145942"/>
                </a:lnTo>
                <a:lnTo>
                  <a:pt x="32949" y="291929"/>
                </a:lnTo>
                <a:lnTo>
                  <a:pt x="24712" y="291929"/>
                </a:lnTo>
                <a:cubicBezTo>
                  <a:pt x="21041" y="291929"/>
                  <a:pt x="18086" y="294302"/>
                  <a:pt x="17012" y="297480"/>
                </a:cubicBezTo>
                <a:lnTo>
                  <a:pt x="16922" y="297480"/>
                </a:lnTo>
                <a:lnTo>
                  <a:pt x="403" y="346142"/>
                </a:lnTo>
                <a:lnTo>
                  <a:pt x="492" y="346142"/>
                </a:lnTo>
                <a:cubicBezTo>
                  <a:pt x="224" y="346993"/>
                  <a:pt x="0" y="347799"/>
                  <a:pt x="0" y="348694"/>
                </a:cubicBezTo>
                <a:cubicBezTo>
                  <a:pt x="0" y="353171"/>
                  <a:pt x="3671" y="356797"/>
                  <a:pt x="8237" y="356797"/>
                </a:cubicBezTo>
                <a:lnTo>
                  <a:pt x="354111" y="356797"/>
                </a:lnTo>
                <a:cubicBezTo>
                  <a:pt x="358633" y="356797"/>
                  <a:pt x="362348" y="353171"/>
                  <a:pt x="362348" y="348694"/>
                </a:cubicBezTo>
                <a:cubicBezTo>
                  <a:pt x="362348" y="347799"/>
                  <a:pt x="362125" y="346993"/>
                  <a:pt x="361811" y="346142"/>
                </a:cubicBezTo>
                <a:lnTo>
                  <a:pt x="361901" y="346142"/>
                </a:lnTo>
                <a:lnTo>
                  <a:pt x="345426" y="297480"/>
                </a:lnTo>
                <a:lnTo>
                  <a:pt x="345337" y="297480"/>
                </a:lnTo>
                <a:cubicBezTo>
                  <a:pt x="344262" y="294257"/>
                  <a:pt x="341263" y="291929"/>
                  <a:pt x="337637" y="291929"/>
                </a:cubicBezTo>
                <a:lnTo>
                  <a:pt x="329400" y="291929"/>
                </a:lnTo>
                <a:lnTo>
                  <a:pt x="329400" y="145942"/>
                </a:lnTo>
                <a:lnTo>
                  <a:pt x="354111" y="14594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6" name="Google Shape;236;p45"/>
          <p:cNvSpPr/>
          <p:nvPr/>
        </p:nvSpPr>
        <p:spPr>
          <a:xfrm>
            <a:off x="4848900" y="1051672"/>
            <a:ext cx="486006" cy="379988"/>
          </a:xfrm>
          <a:custGeom>
            <a:rect b="b" l="l" r="r" t="t"/>
            <a:pathLst>
              <a:path extrusionOk="0" h="356796" w="454211">
                <a:moveTo>
                  <a:pt x="21354" y="338980"/>
                </a:moveTo>
                <a:cubicBezTo>
                  <a:pt x="26458" y="308493"/>
                  <a:pt x="57840" y="296092"/>
                  <a:pt x="88147" y="286781"/>
                </a:cubicBezTo>
                <a:cubicBezTo>
                  <a:pt x="108427" y="282259"/>
                  <a:pt x="144778" y="263815"/>
                  <a:pt x="144778" y="224106"/>
                </a:cubicBezTo>
                <a:cubicBezTo>
                  <a:pt x="144778" y="190128"/>
                  <a:pt x="128572" y="173564"/>
                  <a:pt x="119843" y="164655"/>
                </a:cubicBezTo>
                <a:cubicBezTo>
                  <a:pt x="118723" y="163536"/>
                  <a:pt x="117739" y="162551"/>
                  <a:pt x="116978" y="161655"/>
                </a:cubicBezTo>
                <a:cubicBezTo>
                  <a:pt x="116754" y="161387"/>
                  <a:pt x="116485" y="161073"/>
                  <a:pt x="116216" y="160805"/>
                </a:cubicBezTo>
                <a:cubicBezTo>
                  <a:pt x="115455" y="159596"/>
                  <a:pt x="111382" y="151583"/>
                  <a:pt x="116798" y="132333"/>
                </a:cubicBezTo>
                <a:cubicBezTo>
                  <a:pt x="117873" y="128483"/>
                  <a:pt x="117425" y="124409"/>
                  <a:pt x="115545" y="120783"/>
                </a:cubicBezTo>
                <a:cubicBezTo>
                  <a:pt x="110441" y="111023"/>
                  <a:pt x="96832" y="85103"/>
                  <a:pt x="105920" y="65853"/>
                </a:cubicBezTo>
                <a:cubicBezTo>
                  <a:pt x="118186" y="39798"/>
                  <a:pt x="129154" y="34650"/>
                  <a:pt x="149031" y="27129"/>
                </a:cubicBezTo>
                <a:cubicBezTo>
                  <a:pt x="150016" y="26726"/>
                  <a:pt x="150956" y="26323"/>
                  <a:pt x="151851" y="25786"/>
                </a:cubicBezTo>
                <a:cubicBezTo>
                  <a:pt x="156865" y="23010"/>
                  <a:pt x="173161" y="17817"/>
                  <a:pt x="189904" y="17817"/>
                </a:cubicBezTo>
                <a:cubicBezTo>
                  <a:pt x="199126" y="17817"/>
                  <a:pt x="206960" y="19340"/>
                  <a:pt x="213183" y="22339"/>
                </a:cubicBezTo>
                <a:cubicBezTo>
                  <a:pt x="220614" y="25920"/>
                  <a:pt x="227643" y="32501"/>
                  <a:pt x="237805" y="53049"/>
                </a:cubicBezTo>
                <a:cubicBezTo>
                  <a:pt x="252175" y="82148"/>
                  <a:pt x="248549" y="106950"/>
                  <a:pt x="238611" y="118679"/>
                </a:cubicBezTo>
                <a:cubicBezTo>
                  <a:pt x="234985" y="122932"/>
                  <a:pt x="233731" y="128304"/>
                  <a:pt x="235209" y="133407"/>
                </a:cubicBezTo>
                <a:cubicBezTo>
                  <a:pt x="240223" y="151359"/>
                  <a:pt x="236507" y="158566"/>
                  <a:pt x="235746" y="159865"/>
                </a:cubicBezTo>
                <a:cubicBezTo>
                  <a:pt x="235164" y="160402"/>
                  <a:pt x="234537" y="160984"/>
                  <a:pt x="234045" y="161611"/>
                </a:cubicBezTo>
                <a:cubicBezTo>
                  <a:pt x="233239" y="162551"/>
                  <a:pt x="232254" y="163536"/>
                  <a:pt x="231180" y="164610"/>
                </a:cubicBezTo>
                <a:cubicBezTo>
                  <a:pt x="222495" y="173474"/>
                  <a:pt x="206244" y="190083"/>
                  <a:pt x="206244" y="224061"/>
                </a:cubicBezTo>
                <a:cubicBezTo>
                  <a:pt x="206244" y="263770"/>
                  <a:pt x="242595" y="282214"/>
                  <a:pt x="262920" y="286736"/>
                </a:cubicBezTo>
                <a:cubicBezTo>
                  <a:pt x="292869" y="295913"/>
                  <a:pt x="324565" y="308269"/>
                  <a:pt x="329668" y="338935"/>
                </a:cubicBezTo>
                <a:lnTo>
                  <a:pt x="21354" y="338935"/>
                </a:lnTo>
                <a:close/>
                <a:moveTo>
                  <a:pt x="268829" y="269679"/>
                </a:moveTo>
                <a:cubicBezTo>
                  <a:pt x="268829" y="269679"/>
                  <a:pt x="226882" y="261218"/>
                  <a:pt x="226882" y="224106"/>
                </a:cubicBezTo>
                <a:cubicBezTo>
                  <a:pt x="226882" y="191515"/>
                  <a:pt x="244117" y="180055"/>
                  <a:pt x="250743" y="172131"/>
                </a:cubicBezTo>
                <a:cubicBezTo>
                  <a:pt x="250743" y="172131"/>
                  <a:pt x="264397" y="162014"/>
                  <a:pt x="255264" y="129289"/>
                </a:cubicBezTo>
                <a:cubicBezTo>
                  <a:pt x="270530" y="111337"/>
                  <a:pt x="273351" y="79641"/>
                  <a:pt x="256787" y="46111"/>
                </a:cubicBezTo>
                <a:cubicBezTo>
                  <a:pt x="246400" y="25070"/>
                  <a:pt x="237178" y="13475"/>
                  <a:pt x="223166" y="6805"/>
                </a:cubicBezTo>
                <a:cubicBezTo>
                  <a:pt x="212914" y="1835"/>
                  <a:pt x="201230" y="0"/>
                  <a:pt x="189904" y="0"/>
                </a:cubicBezTo>
                <a:cubicBezTo>
                  <a:pt x="168729" y="0"/>
                  <a:pt x="148673" y="6357"/>
                  <a:pt x="140704" y="10789"/>
                </a:cubicBezTo>
                <a:cubicBezTo>
                  <a:pt x="117291" y="19698"/>
                  <a:pt x="101533" y="27890"/>
                  <a:pt x="86804" y="59093"/>
                </a:cubicBezTo>
                <a:cubicBezTo>
                  <a:pt x="74807" y="84476"/>
                  <a:pt x="89222" y="113799"/>
                  <a:pt x="96698" y="128125"/>
                </a:cubicBezTo>
                <a:cubicBezTo>
                  <a:pt x="87565" y="160850"/>
                  <a:pt x="100234" y="172131"/>
                  <a:pt x="100234" y="172131"/>
                </a:cubicBezTo>
                <a:cubicBezTo>
                  <a:pt x="106905" y="180055"/>
                  <a:pt x="124140" y="191560"/>
                  <a:pt x="124140" y="224106"/>
                </a:cubicBezTo>
                <a:cubicBezTo>
                  <a:pt x="124140" y="261218"/>
                  <a:pt x="82193" y="269679"/>
                  <a:pt x="82193" y="269679"/>
                </a:cubicBezTo>
                <a:cubicBezTo>
                  <a:pt x="55556" y="277782"/>
                  <a:pt x="0" y="294391"/>
                  <a:pt x="0" y="347888"/>
                </a:cubicBezTo>
                <a:cubicBezTo>
                  <a:pt x="0" y="347888"/>
                  <a:pt x="0" y="356797"/>
                  <a:pt x="10341" y="356797"/>
                </a:cubicBezTo>
                <a:lnTo>
                  <a:pt x="340726" y="356797"/>
                </a:lnTo>
                <a:cubicBezTo>
                  <a:pt x="351022" y="356797"/>
                  <a:pt x="351022" y="347888"/>
                  <a:pt x="351022" y="347888"/>
                </a:cubicBezTo>
                <a:cubicBezTo>
                  <a:pt x="351022" y="294391"/>
                  <a:pt x="295466" y="277782"/>
                  <a:pt x="268829" y="269679"/>
                </a:cubicBezTo>
                <a:moveTo>
                  <a:pt x="379315" y="260547"/>
                </a:moveTo>
                <a:cubicBezTo>
                  <a:pt x="379315" y="260547"/>
                  <a:pt x="341084" y="252936"/>
                  <a:pt x="341084" y="219540"/>
                </a:cubicBezTo>
                <a:cubicBezTo>
                  <a:pt x="341084" y="190217"/>
                  <a:pt x="359394" y="179876"/>
                  <a:pt x="365482" y="172713"/>
                </a:cubicBezTo>
                <a:cubicBezTo>
                  <a:pt x="365482" y="172713"/>
                  <a:pt x="377927" y="163580"/>
                  <a:pt x="369601" y="134123"/>
                </a:cubicBezTo>
                <a:cubicBezTo>
                  <a:pt x="383479" y="118007"/>
                  <a:pt x="386747" y="89445"/>
                  <a:pt x="371615" y="59272"/>
                </a:cubicBezTo>
                <a:cubicBezTo>
                  <a:pt x="362125" y="40291"/>
                  <a:pt x="350530" y="29949"/>
                  <a:pt x="337726" y="23906"/>
                </a:cubicBezTo>
                <a:cubicBezTo>
                  <a:pt x="328325" y="19474"/>
                  <a:pt x="317715" y="17817"/>
                  <a:pt x="307329" y="17817"/>
                </a:cubicBezTo>
                <a:cubicBezTo>
                  <a:pt x="291884" y="17817"/>
                  <a:pt x="277201" y="21444"/>
                  <a:pt x="268202" y="24980"/>
                </a:cubicBezTo>
                <a:cubicBezTo>
                  <a:pt x="270844" y="29367"/>
                  <a:pt x="273351" y="34068"/>
                  <a:pt x="275813" y="39037"/>
                </a:cubicBezTo>
                <a:cubicBezTo>
                  <a:pt x="276171" y="39754"/>
                  <a:pt x="276395" y="40470"/>
                  <a:pt x="276753" y="41186"/>
                </a:cubicBezTo>
                <a:cubicBezTo>
                  <a:pt x="282573" y="38948"/>
                  <a:pt x="294302" y="35635"/>
                  <a:pt x="307329" y="35635"/>
                </a:cubicBezTo>
                <a:cubicBezTo>
                  <a:pt x="315477" y="35635"/>
                  <a:pt x="322326" y="36933"/>
                  <a:pt x="327833" y="39530"/>
                </a:cubicBezTo>
                <a:cubicBezTo>
                  <a:pt x="334234" y="42529"/>
                  <a:pt x="343770" y="48618"/>
                  <a:pt x="352634" y="66345"/>
                </a:cubicBezTo>
                <a:cubicBezTo>
                  <a:pt x="365213" y="91505"/>
                  <a:pt x="361901" y="113172"/>
                  <a:pt x="352992" y="123514"/>
                </a:cubicBezTo>
                <a:cubicBezTo>
                  <a:pt x="349321" y="127766"/>
                  <a:pt x="348068" y="133228"/>
                  <a:pt x="349500" y="138376"/>
                </a:cubicBezTo>
                <a:cubicBezTo>
                  <a:pt x="353663" y="153150"/>
                  <a:pt x="351022" y="159328"/>
                  <a:pt x="350306" y="160581"/>
                </a:cubicBezTo>
                <a:cubicBezTo>
                  <a:pt x="349769" y="161073"/>
                  <a:pt x="349276" y="161611"/>
                  <a:pt x="348784" y="162193"/>
                </a:cubicBezTo>
                <a:cubicBezTo>
                  <a:pt x="348381" y="162640"/>
                  <a:pt x="346948" y="163983"/>
                  <a:pt x="345919" y="164968"/>
                </a:cubicBezTo>
                <a:cubicBezTo>
                  <a:pt x="337010" y="173250"/>
                  <a:pt x="320446" y="188605"/>
                  <a:pt x="320446" y="219540"/>
                </a:cubicBezTo>
                <a:cubicBezTo>
                  <a:pt x="320446" y="256339"/>
                  <a:pt x="354425" y="273440"/>
                  <a:pt x="373451" y="277648"/>
                </a:cubicBezTo>
                <a:cubicBezTo>
                  <a:pt x="400669" y="285840"/>
                  <a:pt x="427172" y="296092"/>
                  <a:pt x="432633" y="321073"/>
                </a:cubicBezTo>
                <a:lnTo>
                  <a:pt x="367273" y="321073"/>
                </a:lnTo>
                <a:cubicBezTo>
                  <a:pt x="369153" y="326579"/>
                  <a:pt x="370451" y="332488"/>
                  <a:pt x="371078" y="338935"/>
                </a:cubicBezTo>
                <a:lnTo>
                  <a:pt x="444810" y="338935"/>
                </a:lnTo>
                <a:cubicBezTo>
                  <a:pt x="454211" y="338935"/>
                  <a:pt x="454211" y="330921"/>
                  <a:pt x="454211" y="330921"/>
                </a:cubicBezTo>
                <a:cubicBezTo>
                  <a:pt x="454256" y="282796"/>
                  <a:pt x="403624" y="267844"/>
                  <a:pt x="379315" y="260547"/>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7" name="Google Shape;237;p45"/>
          <p:cNvSpPr/>
          <p:nvPr/>
        </p:nvSpPr>
        <p:spPr>
          <a:xfrm>
            <a:off x="6875700" y="1051672"/>
            <a:ext cx="387671" cy="379988"/>
          </a:xfrm>
          <a:custGeom>
            <a:rect b="b" l="l" r="r" t="t"/>
            <a:pathLst>
              <a:path extrusionOk="0" h="356796" w="362309">
                <a:moveTo>
                  <a:pt x="197649" y="170296"/>
                </a:moveTo>
                <a:cubicBezTo>
                  <a:pt x="202215" y="170296"/>
                  <a:pt x="205886" y="166669"/>
                  <a:pt x="205886" y="162193"/>
                </a:cubicBezTo>
                <a:cubicBezTo>
                  <a:pt x="205886" y="157716"/>
                  <a:pt x="202215" y="154090"/>
                  <a:pt x="197649" y="154090"/>
                </a:cubicBezTo>
                <a:cubicBezTo>
                  <a:pt x="193082" y="154090"/>
                  <a:pt x="189411" y="157716"/>
                  <a:pt x="189411" y="162193"/>
                </a:cubicBezTo>
                <a:cubicBezTo>
                  <a:pt x="189411" y="166669"/>
                  <a:pt x="193082" y="170296"/>
                  <a:pt x="197649" y="170296"/>
                </a:cubicBezTo>
                <a:moveTo>
                  <a:pt x="271784" y="81074"/>
                </a:moveTo>
                <a:cubicBezTo>
                  <a:pt x="276350" y="81074"/>
                  <a:pt x="280021" y="84700"/>
                  <a:pt x="280021" y="89177"/>
                </a:cubicBezTo>
                <a:cubicBezTo>
                  <a:pt x="280021" y="93654"/>
                  <a:pt x="276350" y="97280"/>
                  <a:pt x="271784" y="97280"/>
                </a:cubicBezTo>
                <a:cubicBezTo>
                  <a:pt x="267217" y="97280"/>
                  <a:pt x="263546" y="93654"/>
                  <a:pt x="263546" y="89177"/>
                </a:cubicBezTo>
                <a:cubicBezTo>
                  <a:pt x="263546" y="84700"/>
                  <a:pt x="267262" y="81074"/>
                  <a:pt x="271784" y="81074"/>
                </a:cubicBezTo>
                <a:moveTo>
                  <a:pt x="271784" y="113530"/>
                </a:moveTo>
                <a:cubicBezTo>
                  <a:pt x="285438" y="113530"/>
                  <a:pt x="296495" y="102607"/>
                  <a:pt x="296495" y="89177"/>
                </a:cubicBezTo>
                <a:cubicBezTo>
                  <a:pt x="296495" y="75747"/>
                  <a:pt x="285438" y="64868"/>
                  <a:pt x="271784" y="64868"/>
                </a:cubicBezTo>
                <a:cubicBezTo>
                  <a:pt x="258130" y="64868"/>
                  <a:pt x="247027" y="75747"/>
                  <a:pt x="247027" y="89177"/>
                </a:cubicBezTo>
                <a:cubicBezTo>
                  <a:pt x="247072" y="102607"/>
                  <a:pt x="258130" y="113530"/>
                  <a:pt x="271784" y="113530"/>
                </a:cubicBezTo>
                <a:moveTo>
                  <a:pt x="222360" y="194604"/>
                </a:moveTo>
                <a:cubicBezTo>
                  <a:pt x="226927" y="194604"/>
                  <a:pt x="230598" y="190978"/>
                  <a:pt x="230598" y="186501"/>
                </a:cubicBezTo>
                <a:cubicBezTo>
                  <a:pt x="230598" y="182025"/>
                  <a:pt x="226927" y="178398"/>
                  <a:pt x="222360" y="178398"/>
                </a:cubicBezTo>
                <a:cubicBezTo>
                  <a:pt x="217794" y="178398"/>
                  <a:pt x="214123" y="182025"/>
                  <a:pt x="214123" y="186501"/>
                </a:cubicBezTo>
                <a:cubicBezTo>
                  <a:pt x="214123" y="190978"/>
                  <a:pt x="217794" y="194604"/>
                  <a:pt x="222360" y="194604"/>
                </a:cubicBezTo>
                <a:moveTo>
                  <a:pt x="172937" y="129736"/>
                </a:moveTo>
                <a:cubicBezTo>
                  <a:pt x="168371" y="129736"/>
                  <a:pt x="164700" y="133362"/>
                  <a:pt x="164700" y="137839"/>
                </a:cubicBezTo>
                <a:cubicBezTo>
                  <a:pt x="164700" y="142316"/>
                  <a:pt x="168371" y="145942"/>
                  <a:pt x="172937" y="145942"/>
                </a:cubicBezTo>
                <a:cubicBezTo>
                  <a:pt x="177503" y="145942"/>
                  <a:pt x="181174" y="142316"/>
                  <a:pt x="181174" y="137839"/>
                </a:cubicBezTo>
                <a:cubicBezTo>
                  <a:pt x="181174" y="133362"/>
                  <a:pt x="177458" y="129736"/>
                  <a:pt x="172937" y="129736"/>
                </a:cubicBezTo>
                <a:moveTo>
                  <a:pt x="29502" y="327743"/>
                </a:moveTo>
                <a:lnTo>
                  <a:pt x="59272" y="254235"/>
                </a:lnTo>
                <a:cubicBezTo>
                  <a:pt x="63257" y="261532"/>
                  <a:pt x="68226" y="268471"/>
                  <a:pt x="74046" y="274917"/>
                </a:cubicBezTo>
                <a:cubicBezTo>
                  <a:pt x="82820" y="284632"/>
                  <a:pt x="93027" y="292556"/>
                  <a:pt x="104085" y="298465"/>
                </a:cubicBezTo>
                <a:lnTo>
                  <a:pt x="29502" y="327743"/>
                </a:lnTo>
                <a:close/>
                <a:moveTo>
                  <a:pt x="63883" y="199215"/>
                </a:moveTo>
                <a:lnTo>
                  <a:pt x="0" y="356797"/>
                </a:lnTo>
                <a:lnTo>
                  <a:pt x="160133" y="293943"/>
                </a:lnTo>
                <a:cubicBezTo>
                  <a:pt x="157268" y="294302"/>
                  <a:pt x="154403" y="294436"/>
                  <a:pt x="151583" y="294436"/>
                </a:cubicBezTo>
                <a:cubicBezTo>
                  <a:pt x="102607" y="294436"/>
                  <a:pt x="58243" y="247788"/>
                  <a:pt x="63883" y="199215"/>
                </a:cubicBezTo>
                <a:moveTo>
                  <a:pt x="276887" y="176026"/>
                </a:moveTo>
                <a:cubicBezTo>
                  <a:pt x="273619" y="179249"/>
                  <a:pt x="268516" y="184532"/>
                  <a:pt x="262562" y="190665"/>
                </a:cubicBezTo>
                <a:cubicBezTo>
                  <a:pt x="251952" y="201588"/>
                  <a:pt x="235612" y="218421"/>
                  <a:pt x="225897" y="227195"/>
                </a:cubicBezTo>
                <a:lnTo>
                  <a:pt x="131706" y="134482"/>
                </a:lnTo>
                <a:cubicBezTo>
                  <a:pt x="140615" y="124946"/>
                  <a:pt x="157716" y="108875"/>
                  <a:pt x="168818" y="98444"/>
                </a:cubicBezTo>
                <a:cubicBezTo>
                  <a:pt x="175041" y="92579"/>
                  <a:pt x="180413" y="87520"/>
                  <a:pt x="183681" y="84297"/>
                </a:cubicBezTo>
                <a:cubicBezTo>
                  <a:pt x="228270" y="40425"/>
                  <a:pt x="313955" y="16385"/>
                  <a:pt x="346008" y="16206"/>
                </a:cubicBezTo>
                <a:cubicBezTo>
                  <a:pt x="345919" y="42484"/>
                  <a:pt x="323445" y="130229"/>
                  <a:pt x="276887" y="176026"/>
                </a:cubicBezTo>
                <a:moveTo>
                  <a:pt x="214392" y="240581"/>
                </a:moveTo>
                <a:cubicBezTo>
                  <a:pt x="208393" y="262203"/>
                  <a:pt x="200424" y="282035"/>
                  <a:pt x="191650" y="297928"/>
                </a:cubicBezTo>
                <a:cubicBezTo>
                  <a:pt x="188024" y="288347"/>
                  <a:pt x="182831" y="277514"/>
                  <a:pt x="175489" y="266143"/>
                </a:cubicBezTo>
                <a:cubicBezTo>
                  <a:pt x="172400" y="261397"/>
                  <a:pt x="167117" y="258667"/>
                  <a:pt x="161611" y="258667"/>
                </a:cubicBezTo>
                <a:cubicBezTo>
                  <a:pt x="160313" y="258667"/>
                  <a:pt x="158970" y="258801"/>
                  <a:pt x="157671" y="259114"/>
                </a:cubicBezTo>
                <a:cubicBezTo>
                  <a:pt x="154493" y="259875"/>
                  <a:pt x="151225" y="260278"/>
                  <a:pt x="147957" y="260278"/>
                </a:cubicBezTo>
                <a:cubicBezTo>
                  <a:pt x="135825" y="260278"/>
                  <a:pt x="124006" y="254951"/>
                  <a:pt x="113754" y="244878"/>
                </a:cubicBezTo>
                <a:cubicBezTo>
                  <a:pt x="100682" y="232030"/>
                  <a:pt x="95534" y="216675"/>
                  <a:pt x="99294" y="201678"/>
                </a:cubicBezTo>
                <a:cubicBezTo>
                  <a:pt x="100996" y="194918"/>
                  <a:pt x="98086" y="187844"/>
                  <a:pt x="92132" y="184129"/>
                </a:cubicBezTo>
                <a:cubicBezTo>
                  <a:pt x="80582" y="176876"/>
                  <a:pt x="69569" y="171818"/>
                  <a:pt x="59809" y="168236"/>
                </a:cubicBezTo>
                <a:cubicBezTo>
                  <a:pt x="75971" y="159551"/>
                  <a:pt x="96071" y="151762"/>
                  <a:pt x="118097" y="145853"/>
                </a:cubicBezTo>
                <a:cubicBezTo>
                  <a:pt x="118544" y="145718"/>
                  <a:pt x="118903" y="145450"/>
                  <a:pt x="119350" y="145271"/>
                </a:cubicBezTo>
                <a:lnTo>
                  <a:pt x="214974" y="239372"/>
                </a:lnTo>
                <a:cubicBezTo>
                  <a:pt x="214795" y="239775"/>
                  <a:pt x="214526" y="240133"/>
                  <a:pt x="214392" y="240581"/>
                </a:cubicBezTo>
                <a:moveTo>
                  <a:pt x="359483" y="2776"/>
                </a:moveTo>
                <a:cubicBezTo>
                  <a:pt x="357648" y="895"/>
                  <a:pt x="352992" y="0"/>
                  <a:pt x="346322" y="0"/>
                </a:cubicBezTo>
                <a:cubicBezTo>
                  <a:pt x="311537" y="0"/>
                  <a:pt x="220614" y="24980"/>
                  <a:pt x="171997" y="72837"/>
                </a:cubicBezTo>
                <a:cubicBezTo>
                  <a:pt x="160536" y="84118"/>
                  <a:pt x="122529" y="118544"/>
                  <a:pt x="113710" y="130184"/>
                </a:cubicBezTo>
                <a:cubicBezTo>
                  <a:pt x="85193" y="137884"/>
                  <a:pt x="43648" y="153284"/>
                  <a:pt x="20504" y="176071"/>
                </a:cubicBezTo>
                <a:cubicBezTo>
                  <a:pt x="20504" y="176071"/>
                  <a:pt x="48752" y="176160"/>
                  <a:pt x="83268" y="197783"/>
                </a:cubicBezTo>
                <a:cubicBezTo>
                  <a:pt x="78254" y="217883"/>
                  <a:pt x="84611" y="239148"/>
                  <a:pt x="102070" y="256339"/>
                </a:cubicBezTo>
                <a:cubicBezTo>
                  <a:pt x="115679" y="269724"/>
                  <a:pt x="131796" y="276529"/>
                  <a:pt x="147912" y="276529"/>
                </a:cubicBezTo>
                <a:cubicBezTo>
                  <a:pt x="152478" y="276529"/>
                  <a:pt x="157045" y="275992"/>
                  <a:pt x="161566" y="274872"/>
                </a:cubicBezTo>
                <a:cubicBezTo>
                  <a:pt x="183547" y="308806"/>
                  <a:pt x="183636" y="336652"/>
                  <a:pt x="183636" y="336652"/>
                </a:cubicBezTo>
                <a:cubicBezTo>
                  <a:pt x="206781" y="313865"/>
                  <a:pt x="222405" y="272992"/>
                  <a:pt x="230239" y="244923"/>
                </a:cubicBezTo>
                <a:cubicBezTo>
                  <a:pt x="242103" y="236238"/>
                  <a:pt x="277066" y="198857"/>
                  <a:pt x="288527" y="187576"/>
                </a:cubicBezTo>
                <a:cubicBezTo>
                  <a:pt x="346456" y="130497"/>
                  <a:pt x="371168" y="14236"/>
                  <a:pt x="359483" y="2776"/>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8" name="Google Shape;238;p45"/>
          <p:cNvSpPr/>
          <p:nvPr/>
        </p:nvSpPr>
        <p:spPr>
          <a:xfrm>
            <a:off x="6875700" y="2979318"/>
            <a:ext cx="387664" cy="381772"/>
          </a:xfrm>
          <a:custGeom>
            <a:rect b="b" l="l" r="r" t="t"/>
            <a:pathLst>
              <a:path extrusionOk="0" h="356796" w="362303">
                <a:moveTo>
                  <a:pt x="181174" y="340591"/>
                </a:moveTo>
                <a:cubicBezTo>
                  <a:pt x="90207" y="340591"/>
                  <a:pt x="16474" y="267978"/>
                  <a:pt x="16474" y="178398"/>
                </a:cubicBezTo>
                <a:cubicBezTo>
                  <a:pt x="16474" y="88819"/>
                  <a:pt x="90207" y="16251"/>
                  <a:pt x="181174" y="16251"/>
                </a:cubicBezTo>
                <a:cubicBezTo>
                  <a:pt x="272142" y="16251"/>
                  <a:pt x="345874" y="88863"/>
                  <a:pt x="345874" y="178398"/>
                </a:cubicBezTo>
                <a:cubicBezTo>
                  <a:pt x="345829" y="267978"/>
                  <a:pt x="272142" y="340591"/>
                  <a:pt x="181174" y="340591"/>
                </a:cubicBezTo>
                <a:moveTo>
                  <a:pt x="306613" y="306881"/>
                </a:moveTo>
                <a:cubicBezTo>
                  <a:pt x="340905" y="274425"/>
                  <a:pt x="362304" y="228896"/>
                  <a:pt x="362304" y="178398"/>
                </a:cubicBezTo>
                <a:cubicBezTo>
                  <a:pt x="362304" y="79865"/>
                  <a:pt x="281185" y="0"/>
                  <a:pt x="181174" y="0"/>
                </a:cubicBezTo>
                <a:cubicBezTo>
                  <a:pt x="81119" y="0"/>
                  <a:pt x="0" y="79865"/>
                  <a:pt x="0" y="178398"/>
                </a:cubicBezTo>
                <a:cubicBezTo>
                  <a:pt x="0" y="228941"/>
                  <a:pt x="21444" y="274470"/>
                  <a:pt x="55691" y="306881"/>
                </a:cubicBezTo>
                <a:lnTo>
                  <a:pt x="35366" y="342919"/>
                </a:lnTo>
                <a:cubicBezTo>
                  <a:pt x="33889" y="344396"/>
                  <a:pt x="32949" y="346411"/>
                  <a:pt x="32949" y="348649"/>
                </a:cubicBezTo>
                <a:cubicBezTo>
                  <a:pt x="32949" y="353126"/>
                  <a:pt x="36620" y="356752"/>
                  <a:pt x="41186" y="356752"/>
                </a:cubicBezTo>
                <a:cubicBezTo>
                  <a:pt x="43425" y="356752"/>
                  <a:pt x="45529" y="355857"/>
                  <a:pt x="47006" y="354380"/>
                </a:cubicBezTo>
                <a:cubicBezTo>
                  <a:pt x="47946" y="353484"/>
                  <a:pt x="48528" y="352231"/>
                  <a:pt x="48931" y="350932"/>
                </a:cubicBezTo>
                <a:lnTo>
                  <a:pt x="67823" y="317402"/>
                </a:lnTo>
                <a:cubicBezTo>
                  <a:pt x="98891" y="341979"/>
                  <a:pt x="138242" y="356752"/>
                  <a:pt x="181129" y="356752"/>
                </a:cubicBezTo>
                <a:cubicBezTo>
                  <a:pt x="224061" y="356752"/>
                  <a:pt x="263412" y="341979"/>
                  <a:pt x="294436" y="317402"/>
                </a:cubicBezTo>
                <a:lnTo>
                  <a:pt x="313373" y="350977"/>
                </a:lnTo>
                <a:cubicBezTo>
                  <a:pt x="314402" y="354335"/>
                  <a:pt x="317402" y="356797"/>
                  <a:pt x="321118" y="356797"/>
                </a:cubicBezTo>
                <a:cubicBezTo>
                  <a:pt x="325684" y="356797"/>
                  <a:pt x="329355" y="353171"/>
                  <a:pt x="329355" y="348694"/>
                </a:cubicBezTo>
                <a:cubicBezTo>
                  <a:pt x="329355" y="346456"/>
                  <a:pt x="328415" y="344441"/>
                  <a:pt x="326982" y="342964"/>
                </a:cubicBezTo>
                <a:lnTo>
                  <a:pt x="306613" y="306881"/>
                </a:lnTo>
                <a:close/>
                <a:moveTo>
                  <a:pt x="181174" y="275723"/>
                </a:moveTo>
                <a:cubicBezTo>
                  <a:pt x="126603" y="275723"/>
                  <a:pt x="82372" y="232119"/>
                  <a:pt x="82372" y="178398"/>
                </a:cubicBezTo>
                <a:cubicBezTo>
                  <a:pt x="82372" y="124677"/>
                  <a:pt x="126603" y="81074"/>
                  <a:pt x="181174" y="81074"/>
                </a:cubicBezTo>
                <a:cubicBezTo>
                  <a:pt x="235746" y="81074"/>
                  <a:pt x="279976" y="124633"/>
                  <a:pt x="279976" y="178398"/>
                </a:cubicBezTo>
                <a:cubicBezTo>
                  <a:pt x="279976" y="232119"/>
                  <a:pt x="235701" y="275723"/>
                  <a:pt x="181174" y="275723"/>
                </a:cubicBezTo>
                <a:moveTo>
                  <a:pt x="181174" y="64868"/>
                </a:moveTo>
                <a:cubicBezTo>
                  <a:pt x="117470" y="64868"/>
                  <a:pt x="65898" y="115679"/>
                  <a:pt x="65898" y="178398"/>
                </a:cubicBezTo>
                <a:cubicBezTo>
                  <a:pt x="65898" y="241118"/>
                  <a:pt x="117515" y="291929"/>
                  <a:pt x="181174" y="291929"/>
                </a:cubicBezTo>
                <a:cubicBezTo>
                  <a:pt x="244834" y="291929"/>
                  <a:pt x="296451" y="241118"/>
                  <a:pt x="296451" y="178398"/>
                </a:cubicBezTo>
                <a:cubicBezTo>
                  <a:pt x="296451" y="115724"/>
                  <a:pt x="244834" y="64868"/>
                  <a:pt x="181174" y="64868"/>
                </a:cubicBezTo>
                <a:moveTo>
                  <a:pt x="181174" y="210855"/>
                </a:moveTo>
                <a:cubicBezTo>
                  <a:pt x="162999" y="210855"/>
                  <a:pt x="148225" y="196305"/>
                  <a:pt x="148225" y="178398"/>
                </a:cubicBezTo>
                <a:cubicBezTo>
                  <a:pt x="148225" y="160491"/>
                  <a:pt x="162999" y="145987"/>
                  <a:pt x="181174" y="145987"/>
                </a:cubicBezTo>
                <a:cubicBezTo>
                  <a:pt x="199350" y="145987"/>
                  <a:pt x="214123" y="160536"/>
                  <a:pt x="214123" y="178398"/>
                </a:cubicBezTo>
                <a:cubicBezTo>
                  <a:pt x="214078" y="196305"/>
                  <a:pt x="199350" y="210855"/>
                  <a:pt x="181174" y="210855"/>
                </a:cubicBezTo>
                <a:moveTo>
                  <a:pt x="181174" y="129736"/>
                </a:moveTo>
                <a:cubicBezTo>
                  <a:pt x="153866" y="129736"/>
                  <a:pt x="131796" y="151538"/>
                  <a:pt x="131796" y="178398"/>
                </a:cubicBezTo>
                <a:cubicBezTo>
                  <a:pt x="131796" y="205259"/>
                  <a:pt x="153911" y="227061"/>
                  <a:pt x="181174" y="227061"/>
                </a:cubicBezTo>
                <a:cubicBezTo>
                  <a:pt x="208438" y="227061"/>
                  <a:pt x="230553" y="205259"/>
                  <a:pt x="230553" y="178398"/>
                </a:cubicBezTo>
                <a:cubicBezTo>
                  <a:pt x="230553" y="151538"/>
                  <a:pt x="208438" y="129736"/>
                  <a:pt x="181174" y="129736"/>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9" name="Google Shape;239;p45"/>
          <p:cNvSpPr/>
          <p:nvPr/>
        </p:nvSpPr>
        <p:spPr>
          <a:xfrm>
            <a:off x="4848900" y="2979318"/>
            <a:ext cx="387664" cy="381772"/>
          </a:xfrm>
          <a:custGeom>
            <a:rect b="b" l="l" r="r" t="t"/>
            <a:pathLst>
              <a:path extrusionOk="0" h="356796" w="362303">
                <a:moveTo>
                  <a:pt x="131751" y="312209"/>
                </a:moveTo>
                <a:cubicBezTo>
                  <a:pt x="122081" y="312209"/>
                  <a:pt x="112098" y="311000"/>
                  <a:pt x="102070" y="308627"/>
                </a:cubicBezTo>
                <a:cubicBezTo>
                  <a:pt x="100906" y="308359"/>
                  <a:pt x="99742" y="308224"/>
                  <a:pt x="98533" y="308224"/>
                </a:cubicBezTo>
                <a:cubicBezTo>
                  <a:pt x="96519" y="308224"/>
                  <a:pt x="94504" y="308627"/>
                  <a:pt x="92624" y="309388"/>
                </a:cubicBezTo>
                <a:lnTo>
                  <a:pt x="49558" y="327340"/>
                </a:lnTo>
                <a:lnTo>
                  <a:pt x="56407" y="301375"/>
                </a:lnTo>
                <a:cubicBezTo>
                  <a:pt x="58243" y="294481"/>
                  <a:pt x="56094" y="287139"/>
                  <a:pt x="50945" y="282617"/>
                </a:cubicBezTo>
                <a:cubicBezTo>
                  <a:pt x="28696" y="263099"/>
                  <a:pt x="16430" y="237178"/>
                  <a:pt x="16430" y="209646"/>
                </a:cubicBezTo>
                <a:cubicBezTo>
                  <a:pt x="16430" y="153105"/>
                  <a:pt x="68136" y="107084"/>
                  <a:pt x="131706" y="107084"/>
                </a:cubicBezTo>
                <a:cubicBezTo>
                  <a:pt x="195276" y="107084"/>
                  <a:pt x="246982" y="153105"/>
                  <a:pt x="246982" y="209646"/>
                </a:cubicBezTo>
                <a:cubicBezTo>
                  <a:pt x="246982" y="266188"/>
                  <a:pt x="195321" y="312209"/>
                  <a:pt x="131751" y="312209"/>
                </a:cubicBezTo>
                <a:moveTo>
                  <a:pt x="131751" y="89177"/>
                </a:moveTo>
                <a:cubicBezTo>
                  <a:pt x="59004" y="89177"/>
                  <a:pt x="0" y="143122"/>
                  <a:pt x="0" y="209601"/>
                </a:cubicBezTo>
                <a:cubicBezTo>
                  <a:pt x="0" y="243759"/>
                  <a:pt x="15624" y="274514"/>
                  <a:pt x="40649" y="296450"/>
                </a:cubicBezTo>
                <a:lnTo>
                  <a:pt x="24712" y="356797"/>
                </a:lnTo>
                <a:lnTo>
                  <a:pt x="98578" y="326042"/>
                </a:lnTo>
                <a:cubicBezTo>
                  <a:pt x="109188" y="328593"/>
                  <a:pt x="120246" y="330026"/>
                  <a:pt x="131751" y="330026"/>
                </a:cubicBezTo>
                <a:cubicBezTo>
                  <a:pt x="204498" y="330026"/>
                  <a:pt x="263502" y="276126"/>
                  <a:pt x="263502" y="209601"/>
                </a:cubicBezTo>
                <a:cubicBezTo>
                  <a:pt x="263502" y="143122"/>
                  <a:pt x="204498" y="89177"/>
                  <a:pt x="131751" y="89177"/>
                </a:cubicBezTo>
                <a:moveTo>
                  <a:pt x="362304" y="120425"/>
                </a:moveTo>
                <a:cubicBezTo>
                  <a:pt x="362304" y="53900"/>
                  <a:pt x="303345" y="0"/>
                  <a:pt x="230553" y="0"/>
                </a:cubicBezTo>
                <a:cubicBezTo>
                  <a:pt x="176205" y="0"/>
                  <a:pt x="129602" y="30084"/>
                  <a:pt x="109457" y="73061"/>
                </a:cubicBezTo>
                <a:cubicBezTo>
                  <a:pt x="115948" y="72165"/>
                  <a:pt x="122529" y="71583"/>
                  <a:pt x="129289" y="71449"/>
                </a:cubicBezTo>
                <a:cubicBezTo>
                  <a:pt x="148852" y="39530"/>
                  <a:pt x="186904" y="17862"/>
                  <a:pt x="230553" y="17862"/>
                </a:cubicBezTo>
                <a:cubicBezTo>
                  <a:pt x="294123" y="17862"/>
                  <a:pt x="345829" y="63883"/>
                  <a:pt x="345829" y="120425"/>
                </a:cubicBezTo>
                <a:cubicBezTo>
                  <a:pt x="345829" y="148001"/>
                  <a:pt x="333563" y="173877"/>
                  <a:pt x="311313" y="193396"/>
                </a:cubicBezTo>
                <a:cubicBezTo>
                  <a:pt x="306165" y="197917"/>
                  <a:pt x="304016" y="205304"/>
                  <a:pt x="305852" y="212153"/>
                </a:cubicBezTo>
                <a:lnTo>
                  <a:pt x="312701" y="238118"/>
                </a:lnTo>
                <a:lnTo>
                  <a:pt x="278633" y="223927"/>
                </a:lnTo>
                <a:cubicBezTo>
                  <a:pt x="277962" y="229971"/>
                  <a:pt x="276753" y="235835"/>
                  <a:pt x="275231" y="241655"/>
                </a:cubicBezTo>
                <a:lnTo>
                  <a:pt x="337547" y="267620"/>
                </a:lnTo>
                <a:lnTo>
                  <a:pt x="321699" y="207274"/>
                </a:lnTo>
                <a:cubicBezTo>
                  <a:pt x="346680" y="185337"/>
                  <a:pt x="362304" y="154582"/>
                  <a:pt x="362304" y="120425"/>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0" name="Google Shape;240;p45"/>
          <p:cNvSpPr/>
          <p:nvPr/>
        </p:nvSpPr>
        <p:spPr>
          <a:xfrm>
            <a:off x="2822100" y="2979318"/>
            <a:ext cx="385701" cy="381772"/>
          </a:xfrm>
          <a:custGeom>
            <a:rect b="b" l="l" r="r" t="t"/>
            <a:pathLst>
              <a:path extrusionOk="0" h="356796" w="360468">
                <a:moveTo>
                  <a:pt x="343457" y="115769"/>
                </a:moveTo>
                <a:cubicBezTo>
                  <a:pt x="333876" y="202528"/>
                  <a:pt x="210676" y="321073"/>
                  <a:pt x="180279" y="339248"/>
                </a:cubicBezTo>
                <a:cubicBezTo>
                  <a:pt x="149837" y="321073"/>
                  <a:pt x="26637" y="202528"/>
                  <a:pt x="17101" y="115634"/>
                </a:cubicBezTo>
                <a:cubicBezTo>
                  <a:pt x="17101" y="115634"/>
                  <a:pt x="16430" y="110979"/>
                  <a:pt x="16430" y="105427"/>
                </a:cubicBezTo>
                <a:cubicBezTo>
                  <a:pt x="16430" y="56228"/>
                  <a:pt x="56855" y="16251"/>
                  <a:pt x="106547" y="16251"/>
                </a:cubicBezTo>
                <a:cubicBezTo>
                  <a:pt x="129871" y="16251"/>
                  <a:pt x="152031" y="25115"/>
                  <a:pt x="168908" y="41186"/>
                </a:cubicBezTo>
                <a:lnTo>
                  <a:pt x="180279" y="51975"/>
                </a:lnTo>
                <a:lnTo>
                  <a:pt x="191605" y="41186"/>
                </a:lnTo>
                <a:cubicBezTo>
                  <a:pt x="208527" y="25115"/>
                  <a:pt x="230642" y="16251"/>
                  <a:pt x="254011" y="16251"/>
                </a:cubicBezTo>
                <a:cubicBezTo>
                  <a:pt x="303703" y="16251"/>
                  <a:pt x="344128" y="56273"/>
                  <a:pt x="344128" y="105427"/>
                </a:cubicBezTo>
                <a:cubicBezTo>
                  <a:pt x="344083" y="111068"/>
                  <a:pt x="343457" y="115769"/>
                  <a:pt x="343457" y="115769"/>
                </a:cubicBezTo>
                <a:moveTo>
                  <a:pt x="360468" y="105427"/>
                </a:moveTo>
                <a:cubicBezTo>
                  <a:pt x="360468" y="47185"/>
                  <a:pt x="312791" y="0"/>
                  <a:pt x="253966" y="0"/>
                </a:cubicBezTo>
                <a:cubicBezTo>
                  <a:pt x="225315" y="0"/>
                  <a:pt x="199350" y="11237"/>
                  <a:pt x="180234" y="29457"/>
                </a:cubicBezTo>
                <a:cubicBezTo>
                  <a:pt x="161074" y="11237"/>
                  <a:pt x="135153" y="0"/>
                  <a:pt x="106502" y="0"/>
                </a:cubicBezTo>
                <a:cubicBezTo>
                  <a:pt x="47677" y="0"/>
                  <a:pt x="0" y="47185"/>
                  <a:pt x="0" y="105427"/>
                </a:cubicBezTo>
                <a:cubicBezTo>
                  <a:pt x="0" y="112187"/>
                  <a:pt x="1074" y="120290"/>
                  <a:pt x="761" y="117559"/>
                </a:cubicBezTo>
                <a:cubicBezTo>
                  <a:pt x="12222" y="221689"/>
                  <a:pt x="164476" y="356797"/>
                  <a:pt x="180234" y="356797"/>
                </a:cubicBezTo>
                <a:cubicBezTo>
                  <a:pt x="195992" y="356797"/>
                  <a:pt x="348247" y="221689"/>
                  <a:pt x="359707" y="117515"/>
                </a:cubicBezTo>
                <a:cubicBezTo>
                  <a:pt x="359394" y="120290"/>
                  <a:pt x="360468" y="112187"/>
                  <a:pt x="360468" y="105427"/>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1" name="Google Shape;241;p45"/>
          <p:cNvSpPr/>
          <p:nvPr/>
        </p:nvSpPr>
        <p:spPr>
          <a:xfrm>
            <a:off x="795300" y="2979318"/>
            <a:ext cx="387717" cy="381772"/>
          </a:xfrm>
          <a:custGeom>
            <a:rect b="b" l="l" r="r" t="t"/>
            <a:pathLst>
              <a:path extrusionOk="0" h="356796" w="362352">
                <a:moveTo>
                  <a:pt x="148319" y="169473"/>
                </a:moveTo>
                <a:cubicBezTo>
                  <a:pt x="143753" y="169473"/>
                  <a:pt x="140082" y="173457"/>
                  <a:pt x="140082" y="178381"/>
                </a:cubicBezTo>
                <a:cubicBezTo>
                  <a:pt x="140082" y="183306"/>
                  <a:pt x="143753" y="187290"/>
                  <a:pt x="148319" y="187290"/>
                </a:cubicBezTo>
                <a:cubicBezTo>
                  <a:pt x="152886" y="187290"/>
                  <a:pt x="156557" y="183306"/>
                  <a:pt x="156557" y="178381"/>
                </a:cubicBezTo>
                <a:cubicBezTo>
                  <a:pt x="156557" y="173457"/>
                  <a:pt x="152886" y="169473"/>
                  <a:pt x="148319" y="169473"/>
                </a:cubicBezTo>
                <a:moveTo>
                  <a:pt x="341044" y="300418"/>
                </a:moveTo>
                <a:cubicBezTo>
                  <a:pt x="325957" y="313445"/>
                  <a:pt x="311497" y="312147"/>
                  <a:pt x="311497" y="312147"/>
                </a:cubicBezTo>
                <a:cubicBezTo>
                  <a:pt x="303931" y="312147"/>
                  <a:pt x="279802" y="295046"/>
                  <a:pt x="162421" y="206674"/>
                </a:cubicBezTo>
                <a:lnTo>
                  <a:pt x="186775" y="189081"/>
                </a:lnTo>
                <a:lnTo>
                  <a:pt x="341044" y="300418"/>
                </a:lnTo>
                <a:close/>
                <a:moveTo>
                  <a:pt x="114475" y="219836"/>
                </a:moveTo>
                <a:cubicBezTo>
                  <a:pt x="103283" y="215359"/>
                  <a:pt x="90435" y="213479"/>
                  <a:pt x="77676" y="213927"/>
                </a:cubicBezTo>
                <a:cubicBezTo>
                  <a:pt x="269595" y="69149"/>
                  <a:pt x="302365" y="44571"/>
                  <a:pt x="311497" y="44571"/>
                </a:cubicBezTo>
                <a:cubicBezTo>
                  <a:pt x="311497" y="44571"/>
                  <a:pt x="325957" y="43273"/>
                  <a:pt x="341044" y="56300"/>
                </a:cubicBezTo>
                <a:lnTo>
                  <a:pt x="114475" y="219836"/>
                </a:lnTo>
                <a:close/>
                <a:moveTo>
                  <a:pt x="96031" y="331889"/>
                </a:moveTo>
                <a:cubicBezTo>
                  <a:pt x="70693" y="346394"/>
                  <a:pt x="38236" y="337754"/>
                  <a:pt x="23597" y="312639"/>
                </a:cubicBezTo>
                <a:cubicBezTo>
                  <a:pt x="8958" y="287480"/>
                  <a:pt x="17643" y="255292"/>
                  <a:pt x="42981" y="240787"/>
                </a:cubicBezTo>
                <a:cubicBezTo>
                  <a:pt x="68365" y="226238"/>
                  <a:pt x="112282" y="228297"/>
                  <a:pt x="126921" y="253456"/>
                </a:cubicBezTo>
                <a:cubicBezTo>
                  <a:pt x="141560" y="278616"/>
                  <a:pt x="121369" y="317384"/>
                  <a:pt x="96031" y="331889"/>
                </a:cubicBezTo>
                <a:moveTo>
                  <a:pt x="77721" y="142836"/>
                </a:moveTo>
                <a:cubicBezTo>
                  <a:pt x="90480" y="143328"/>
                  <a:pt x="103328" y="141403"/>
                  <a:pt x="114520" y="136971"/>
                </a:cubicBezTo>
                <a:lnTo>
                  <a:pt x="133501" y="150670"/>
                </a:lnTo>
                <a:cubicBezTo>
                  <a:pt x="126294" y="156087"/>
                  <a:pt x="118639" y="161907"/>
                  <a:pt x="110804" y="167816"/>
                </a:cubicBezTo>
                <a:cubicBezTo>
                  <a:pt x="100239" y="159848"/>
                  <a:pt x="89361" y="151655"/>
                  <a:pt x="77721" y="142836"/>
                </a:cubicBezTo>
                <a:moveTo>
                  <a:pt x="42981" y="115975"/>
                </a:moveTo>
                <a:cubicBezTo>
                  <a:pt x="17643" y="101471"/>
                  <a:pt x="8958" y="69283"/>
                  <a:pt x="23597" y="44124"/>
                </a:cubicBezTo>
                <a:cubicBezTo>
                  <a:pt x="38236" y="18964"/>
                  <a:pt x="70693" y="10369"/>
                  <a:pt x="96031" y="24874"/>
                </a:cubicBezTo>
                <a:cubicBezTo>
                  <a:pt x="121414" y="39423"/>
                  <a:pt x="141560" y="78147"/>
                  <a:pt x="126921" y="103306"/>
                </a:cubicBezTo>
                <a:cubicBezTo>
                  <a:pt x="112282" y="128466"/>
                  <a:pt x="68365" y="130480"/>
                  <a:pt x="42981" y="115975"/>
                </a:cubicBezTo>
                <a:moveTo>
                  <a:pt x="362308" y="62434"/>
                </a:moveTo>
                <a:cubicBezTo>
                  <a:pt x="362308" y="42736"/>
                  <a:pt x="331060" y="26754"/>
                  <a:pt x="312840" y="26754"/>
                </a:cubicBezTo>
                <a:lnTo>
                  <a:pt x="311452" y="26754"/>
                </a:lnTo>
                <a:cubicBezTo>
                  <a:pt x="299096" y="26754"/>
                  <a:pt x="294575" y="29171"/>
                  <a:pt x="147961" y="139657"/>
                </a:cubicBezTo>
                <a:lnTo>
                  <a:pt x="130815" y="127302"/>
                </a:lnTo>
                <a:cubicBezTo>
                  <a:pt x="135337" y="123541"/>
                  <a:pt x="139232" y="119154"/>
                  <a:pt x="142186" y="113961"/>
                </a:cubicBezTo>
                <a:cubicBezTo>
                  <a:pt x="161033" y="80430"/>
                  <a:pt x="135068" y="28768"/>
                  <a:pt x="102388" y="9429"/>
                </a:cubicBezTo>
                <a:cubicBezTo>
                  <a:pt x="69797" y="-9956"/>
                  <a:pt x="27984" y="1505"/>
                  <a:pt x="9137" y="35036"/>
                </a:cubicBezTo>
                <a:cubicBezTo>
                  <a:pt x="-8949" y="67224"/>
                  <a:pt x="721" y="108007"/>
                  <a:pt x="30402" y="128376"/>
                </a:cubicBezTo>
                <a:cubicBezTo>
                  <a:pt x="54755" y="146731"/>
                  <a:pt x="76602" y="163250"/>
                  <a:pt x="96702" y="178381"/>
                </a:cubicBezTo>
                <a:cubicBezTo>
                  <a:pt x="76691" y="193513"/>
                  <a:pt x="54621" y="210122"/>
                  <a:pt x="30402" y="228387"/>
                </a:cubicBezTo>
                <a:cubicBezTo>
                  <a:pt x="676" y="248756"/>
                  <a:pt x="-8949" y="289539"/>
                  <a:pt x="9137" y="321727"/>
                </a:cubicBezTo>
                <a:cubicBezTo>
                  <a:pt x="27984" y="355258"/>
                  <a:pt x="69797" y="366763"/>
                  <a:pt x="102433" y="347379"/>
                </a:cubicBezTo>
                <a:cubicBezTo>
                  <a:pt x="135113" y="327994"/>
                  <a:pt x="161078" y="276377"/>
                  <a:pt x="142231" y="242802"/>
                </a:cubicBezTo>
                <a:cubicBezTo>
                  <a:pt x="139276" y="237609"/>
                  <a:pt x="135382" y="233222"/>
                  <a:pt x="130860" y="229461"/>
                </a:cubicBezTo>
                <a:lnTo>
                  <a:pt x="148006" y="217105"/>
                </a:lnTo>
                <a:cubicBezTo>
                  <a:pt x="294530" y="327547"/>
                  <a:pt x="299141" y="330009"/>
                  <a:pt x="311497" y="330009"/>
                </a:cubicBezTo>
                <a:lnTo>
                  <a:pt x="312885" y="330009"/>
                </a:lnTo>
                <a:cubicBezTo>
                  <a:pt x="331105" y="330009"/>
                  <a:pt x="362353" y="314027"/>
                  <a:pt x="362353" y="294329"/>
                </a:cubicBezTo>
                <a:lnTo>
                  <a:pt x="201682" y="178381"/>
                </a:lnTo>
                <a:lnTo>
                  <a:pt x="362308" y="62434"/>
                </a:lnTo>
                <a:close/>
                <a:moveTo>
                  <a:pt x="79736" y="292807"/>
                </a:moveTo>
                <a:cubicBezTo>
                  <a:pt x="77273" y="294016"/>
                  <a:pt x="74453" y="294687"/>
                  <a:pt x="71543" y="294687"/>
                </a:cubicBezTo>
                <a:cubicBezTo>
                  <a:pt x="66126" y="294687"/>
                  <a:pt x="60933" y="292359"/>
                  <a:pt x="58650" y="288957"/>
                </a:cubicBezTo>
                <a:cubicBezTo>
                  <a:pt x="57531" y="287301"/>
                  <a:pt x="57620" y="286137"/>
                  <a:pt x="57799" y="285376"/>
                </a:cubicBezTo>
                <a:cubicBezTo>
                  <a:pt x="58337" y="283272"/>
                  <a:pt x="60351" y="281123"/>
                  <a:pt x="63306" y="279690"/>
                </a:cubicBezTo>
                <a:cubicBezTo>
                  <a:pt x="66887" y="277900"/>
                  <a:pt x="72170" y="276825"/>
                  <a:pt x="77408" y="276825"/>
                </a:cubicBezTo>
                <a:cubicBezTo>
                  <a:pt x="84839" y="276825"/>
                  <a:pt x="89271" y="278884"/>
                  <a:pt x="90614" y="279959"/>
                </a:cubicBezTo>
                <a:cubicBezTo>
                  <a:pt x="90256" y="282645"/>
                  <a:pt x="86272" y="289539"/>
                  <a:pt x="79736" y="292807"/>
                </a:cubicBezTo>
                <a:moveTo>
                  <a:pt x="77408" y="258873"/>
                </a:moveTo>
                <a:cubicBezTo>
                  <a:pt x="69887" y="258873"/>
                  <a:pt x="62231" y="260485"/>
                  <a:pt x="56367" y="263395"/>
                </a:cubicBezTo>
                <a:cubicBezTo>
                  <a:pt x="41862" y="270692"/>
                  <a:pt x="36893" y="286719"/>
                  <a:pt x="45265" y="299298"/>
                </a:cubicBezTo>
                <a:cubicBezTo>
                  <a:pt x="50861" y="307759"/>
                  <a:pt x="61068" y="312460"/>
                  <a:pt x="71543" y="312460"/>
                </a:cubicBezTo>
                <a:cubicBezTo>
                  <a:pt x="76691" y="312460"/>
                  <a:pt x="81884" y="311341"/>
                  <a:pt x="86675" y="308923"/>
                </a:cubicBezTo>
                <a:cubicBezTo>
                  <a:pt x="101179" y="301671"/>
                  <a:pt x="112684" y="282287"/>
                  <a:pt x="104358" y="269707"/>
                </a:cubicBezTo>
                <a:cubicBezTo>
                  <a:pt x="99344" y="262276"/>
                  <a:pt x="88465" y="258873"/>
                  <a:pt x="77408" y="258873"/>
                </a:cubicBezTo>
                <a:moveTo>
                  <a:pt x="77408" y="80027"/>
                </a:moveTo>
                <a:cubicBezTo>
                  <a:pt x="72170" y="80027"/>
                  <a:pt x="66887" y="78953"/>
                  <a:pt x="63306" y="77162"/>
                </a:cubicBezTo>
                <a:cubicBezTo>
                  <a:pt x="60351" y="75685"/>
                  <a:pt x="58337" y="73581"/>
                  <a:pt x="57799" y="71477"/>
                </a:cubicBezTo>
                <a:cubicBezTo>
                  <a:pt x="57620" y="70671"/>
                  <a:pt x="57531" y="69552"/>
                  <a:pt x="58650" y="67850"/>
                </a:cubicBezTo>
                <a:cubicBezTo>
                  <a:pt x="60933" y="64403"/>
                  <a:pt x="66126" y="62120"/>
                  <a:pt x="71543" y="62120"/>
                </a:cubicBezTo>
                <a:cubicBezTo>
                  <a:pt x="74453" y="62120"/>
                  <a:pt x="77273" y="62792"/>
                  <a:pt x="79736" y="64000"/>
                </a:cubicBezTo>
                <a:cubicBezTo>
                  <a:pt x="86272" y="67268"/>
                  <a:pt x="90256" y="74163"/>
                  <a:pt x="90614" y="76893"/>
                </a:cubicBezTo>
                <a:cubicBezTo>
                  <a:pt x="89271" y="77923"/>
                  <a:pt x="84839" y="80027"/>
                  <a:pt x="77408" y="80027"/>
                </a:cubicBezTo>
                <a:moveTo>
                  <a:pt x="86630" y="47795"/>
                </a:moveTo>
                <a:cubicBezTo>
                  <a:pt x="81840" y="45422"/>
                  <a:pt x="76647" y="44258"/>
                  <a:pt x="71498" y="44258"/>
                </a:cubicBezTo>
                <a:cubicBezTo>
                  <a:pt x="61023" y="44258"/>
                  <a:pt x="50816" y="48959"/>
                  <a:pt x="45220" y="57420"/>
                </a:cubicBezTo>
                <a:cubicBezTo>
                  <a:pt x="36848" y="69999"/>
                  <a:pt x="41817" y="86071"/>
                  <a:pt x="56322" y="93323"/>
                </a:cubicBezTo>
                <a:cubicBezTo>
                  <a:pt x="62231" y="96278"/>
                  <a:pt x="69842" y="97845"/>
                  <a:pt x="77363" y="97845"/>
                </a:cubicBezTo>
                <a:cubicBezTo>
                  <a:pt x="88420" y="97845"/>
                  <a:pt x="99299" y="94442"/>
                  <a:pt x="104268" y="86966"/>
                </a:cubicBezTo>
                <a:cubicBezTo>
                  <a:pt x="112684" y="74431"/>
                  <a:pt x="101179" y="55047"/>
                  <a:pt x="86630" y="47795"/>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2" name="Google Shape;242;p45"/>
          <p:cNvSpPr txBox="1"/>
          <p:nvPr>
            <p:ph idx="1" type="subTitle"/>
          </p:nvPr>
        </p:nvSpPr>
        <p:spPr>
          <a:xfrm>
            <a:off x="795300" y="1535150"/>
            <a:ext cx="1473000" cy="11256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600"/>
              </a:spcBef>
              <a:spcAft>
                <a:spcPts val="0"/>
              </a:spcAft>
              <a:buClr>
                <a:schemeClr val="lt1"/>
              </a:buClr>
              <a:buSzPts val="900"/>
              <a:buNone/>
              <a:defRPr sz="900">
                <a:solidFill>
                  <a:schemeClr val="lt1"/>
                </a:solidFill>
              </a:defRPr>
            </a:lvl3pPr>
            <a:lvl4pPr lvl="3" rtl="0">
              <a:spcBef>
                <a:spcPts val="600"/>
              </a:spcBef>
              <a:spcAft>
                <a:spcPts val="0"/>
              </a:spcAft>
              <a:buClr>
                <a:schemeClr val="lt1"/>
              </a:buClr>
              <a:buSzPts val="900"/>
              <a:buNone/>
              <a:defRPr sz="900">
                <a:solidFill>
                  <a:schemeClr val="lt1"/>
                </a:solidFill>
              </a:defRPr>
            </a:lvl4pPr>
            <a:lvl5pPr lvl="4" rtl="0">
              <a:spcBef>
                <a:spcPts val="600"/>
              </a:spcBef>
              <a:spcAft>
                <a:spcPts val="0"/>
              </a:spcAft>
              <a:buClr>
                <a:schemeClr val="lt1"/>
              </a:buClr>
              <a:buSzPts val="900"/>
              <a:buNone/>
              <a:defRPr sz="900">
                <a:solidFill>
                  <a:schemeClr val="lt1"/>
                </a:solidFill>
              </a:defRPr>
            </a:lvl5pPr>
            <a:lvl6pPr lvl="5" rtl="0">
              <a:spcBef>
                <a:spcPts val="600"/>
              </a:spcBef>
              <a:spcAft>
                <a:spcPts val="0"/>
              </a:spcAft>
              <a:buClr>
                <a:schemeClr val="lt1"/>
              </a:buClr>
              <a:buSzPts val="900"/>
              <a:buNone/>
              <a:defRPr sz="900">
                <a:solidFill>
                  <a:schemeClr val="lt1"/>
                </a:solidFill>
              </a:defRPr>
            </a:lvl6pPr>
            <a:lvl7pPr lvl="6" rtl="0">
              <a:spcBef>
                <a:spcPts val="600"/>
              </a:spcBef>
              <a:spcAft>
                <a:spcPts val="0"/>
              </a:spcAft>
              <a:buClr>
                <a:schemeClr val="lt1"/>
              </a:buClr>
              <a:buSzPts val="900"/>
              <a:buNone/>
              <a:defRPr sz="900">
                <a:solidFill>
                  <a:schemeClr val="lt1"/>
                </a:solidFill>
              </a:defRPr>
            </a:lvl7pPr>
            <a:lvl8pPr lvl="7" rtl="0">
              <a:spcBef>
                <a:spcPts val="600"/>
              </a:spcBef>
              <a:spcAft>
                <a:spcPts val="0"/>
              </a:spcAft>
              <a:buClr>
                <a:schemeClr val="lt1"/>
              </a:buClr>
              <a:buSzPts val="900"/>
              <a:buNone/>
              <a:defRPr sz="900">
                <a:solidFill>
                  <a:schemeClr val="lt1"/>
                </a:solidFill>
              </a:defRPr>
            </a:lvl8pPr>
            <a:lvl9pPr lvl="8" rtl="0">
              <a:spcBef>
                <a:spcPts val="600"/>
              </a:spcBef>
              <a:spcAft>
                <a:spcPts val="600"/>
              </a:spcAft>
              <a:buClr>
                <a:schemeClr val="lt1"/>
              </a:buClr>
              <a:buSzPts val="900"/>
              <a:buNone/>
              <a:defRPr sz="900">
                <a:solidFill>
                  <a:schemeClr val="lt1"/>
                </a:solidFill>
              </a:defRPr>
            </a:lvl9pPr>
          </a:lstStyle>
          <a:p/>
        </p:txBody>
      </p:sp>
      <p:sp>
        <p:nvSpPr>
          <p:cNvPr id="243" name="Google Shape;243;p45"/>
          <p:cNvSpPr txBox="1"/>
          <p:nvPr>
            <p:ph idx="2" type="subTitle"/>
          </p:nvPr>
        </p:nvSpPr>
        <p:spPr>
          <a:xfrm>
            <a:off x="795300" y="3443325"/>
            <a:ext cx="1473000" cy="11256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600"/>
              </a:spcBef>
              <a:spcAft>
                <a:spcPts val="0"/>
              </a:spcAft>
              <a:buClr>
                <a:schemeClr val="lt1"/>
              </a:buClr>
              <a:buSzPts val="900"/>
              <a:buNone/>
              <a:defRPr sz="900">
                <a:solidFill>
                  <a:schemeClr val="lt1"/>
                </a:solidFill>
              </a:defRPr>
            </a:lvl3pPr>
            <a:lvl4pPr lvl="3" rtl="0">
              <a:spcBef>
                <a:spcPts val="600"/>
              </a:spcBef>
              <a:spcAft>
                <a:spcPts val="0"/>
              </a:spcAft>
              <a:buClr>
                <a:schemeClr val="lt1"/>
              </a:buClr>
              <a:buSzPts val="900"/>
              <a:buNone/>
              <a:defRPr sz="900">
                <a:solidFill>
                  <a:schemeClr val="lt1"/>
                </a:solidFill>
              </a:defRPr>
            </a:lvl4pPr>
            <a:lvl5pPr lvl="4" rtl="0">
              <a:spcBef>
                <a:spcPts val="600"/>
              </a:spcBef>
              <a:spcAft>
                <a:spcPts val="0"/>
              </a:spcAft>
              <a:buClr>
                <a:schemeClr val="lt1"/>
              </a:buClr>
              <a:buSzPts val="900"/>
              <a:buNone/>
              <a:defRPr sz="900">
                <a:solidFill>
                  <a:schemeClr val="lt1"/>
                </a:solidFill>
              </a:defRPr>
            </a:lvl5pPr>
            <a:lvl6pPr lvl="5" rtl="0">
              <a:spcBef>
                <a:spcPts val="600"/>
              </a:spcBef>
              <a:spcAft>
                <a:spcPts val="0"/>
              </a:spcAft>
              <a:buClr>
                <a:schemeClr val="lt1"/>
              </a:buClr>
              <a:buSzPts val="900"/>
              <a:buNone/>
              <a:defRPr sz="900">
                <a:solidFill>
                  <a:schemeClr val="lt1"/>
                </a:solidFill>
              </a:defRPr>
            </a:lvl6pPr>
            <a:lvl7pPr lvl="6" rtl="0">
              <a:spcBef>
                <a:spcPts val="600"/>
              </a:spcBef>
              <a:spcAft>
                <a:spcPts val="0"/>
              </a:spcAft>
              <a:buClr>
                <a:schemeClr val="lt1"/>
              </a:buClr>
              <a:buSzPts val="900"/>
              <a:buNone/>
              <a:defRPr sz="900">
                <a:solidFill>
                  <a:schemeClr val="lt1"/>
                </a:solidFill>
              </a:defRPr>
            </a:lvl7pPr>
            <a:lvl8pPr lvl="7" rtl="0">
              <a:spcBef>
                <a:spcPts val="600"/>
              </a:spcBef>
              <a:spcAft>
                <a:spcPts val="0"/>
              </a:spcAft>
              <a:buClr>
                <a:schemeClr val="lt1"/>
              </a:buClr>
              <a:buSzPts val="900"/>
              <a:buNone/>
              <a:defRPr sz="900">
                <a:solidFill>
                  <a:schemeClr val="lt1"/>
                </a:solidFill>
              </a:defRPr>
            </a:lvl8pPr>
            <a:lvl9pPr lvl="8" rtl="0">
              <a:spcBef>
                <a:spcPts val="600"/>
              </a:spcBef>
              <a:spcAft>
                <a:spcPts val="600"/>
              </a:spcAft>
              <a:buClr>
                <a:schemeClr val="lt1"/>
              </a:buClr>
              <a:buSzPts val="900"/>
              <a:buNone/>
              <a:defRPr sz="900">
                <a:solidFill>
                  <a:schemeClr val="lt1"/>
                </a:solidFill>
              </a:defRPr>
            </a:lvl9pPr>
          </a:lstStyle>
          <a:p/>
        </p:txBody>
      </p:sp>
      <p:sp>
        <p:nvSpPr>
          <p:cNvPr id="244" name="Google Shape;244;p45"/>
          <p:cNvSpPr txBox="1"/>
          <p:nvPr>
            <p:ph idx="3" type="subTitle"/>
          </p:nvPr>
        </p:nvSpPr>
        <p:spPr>
          <a:xfrm>
            <a:off x="2822100" y="1535150"/>
            <a:ext cx="1473000" cy="11256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600"/>
              </a:spcBef>
              <a:spcAft>
                <a:spcPts val="0"/>
              </a:spcAft>
              <a:buClr>
                <a:schemeClr val="lt1"/>
              </a:buClr>
              <a:buSzPts val="900"/>
              <a:buNone/>
              <a:defRPr sz="900">
                <a:solidFill>
                  <a:schemeClr val="lt1"/>
                </a:solidFill>
              </a:defRPr>
            </a:lvl3pPr>
            <a:lvl4pPr lvl="3" rtl="0">
              <a:spcBef>
                <a:spcPts val="600"/>
              </a:spcBef>
              <a:spcAft>
                <a:spcPts val="0"/>
              </a:spcAft>
              <a:buClr>
                <a:schemeClr val="lt1"/>
              </a:buClr>
              <a:buSzPts val="900"/>
              <a:buNone/>
              <a:defRPr sz="900">
                <a:solidFill>
                  <a:schemeClr val="lt1"/>
                </a:solidFill>
              </a:defRPr>
            </a:lvl4pPr>
            <a:lvl5pPr lvl="4" rtl="0">
              <a:spcBef>
                <a:spcPts val="600"/>
              </a:spcBef>
              <a:spcAft>
                <a:spcPts val="0"/>
              </a:spcAft>
              <a:buClr>
                <a:schemeClr val="lt1"/>
              </a:buClr>
              <a:buSzPts val="900"/>
              <a:buNone/>
              <a:defRPr sz="900">
                <a:solidFill>
                  <a:schemeClr val="lt1"/>
                </a:solidFill>
              </a:defRPr>
            </a:lvl5pPr>
            <a:lvl6pPr lvl="5" rtl="0">
              <a:spcBef>
                <a:spcPts val="600"/>
              </a:spcBef>
              <a:spcAft>
                <a:spcPts val="0"/>
              </a:spcAft>
              <a:buClr>
                <a:schemeClr val="lt1"/>
              </a:buClr>
              <a:buSzPts val="900"/>
              <a:buNone/>
              <a:defRPr sz="900">
                <a:solidFill>
                  <a:schemeClr val="lt1"/>
                </a:solidFill>
              </a:defRPr>
            </a:lvl6pPr>
            <a:lvl7pPr lvl="6" rtl="0">
              <a:spcBef>
                <a:spcPts val="600"/>
              </a:spcBef>
              <a:spcAft>
                <a:spcPts val="0"/>
              </a:spcAft>
              <a:buClr>
                <a:schemeClr val="lt1"/>
              </a:buClr>
              <a:buSzPts val="900"/>
              <a:buNone/>
              <a:defRPr sz="900">
                <a:solidFill>
                  <a:schemeClr val="lt1"/>
                </a:solidFill>
              </a:defRPr>
            </a:lvl7pPr>
            <a:lvl8pPr lvl="7" rtl="0">
              <a:spcBef>
                <a:spcPts val="600"/>
              </a:spcBef>
              <a:spcAft>
                <a:spcPts val="0"/>
              </a:spcAft>
              <a:buClr>
                <a:schemeClr val="lt1"/>
              </a:buClr>
              <a:buSzPts val="900"/>
              <a:buNone/>
              <a:defRPr sz="900">
                <a:solidFill>
                  <a:schemeClr val="lt1"/>
                </a:solidFill>
              </a:defRPr>
            </a:lvl8pPr>
            <a:lvl9pPr lvl="8" rtl="0">
              <a:spcBef>
                <a:spcPts val="600"/>
              </a:spcBef>
              <a:spcAft>
                <a:spcPts val="600"/>
              </a:spcAft>
              <a:buClr>
                <a:schemeClr val="lt1"/>
              </a:buClr>
              <a:buSzPts val="900"/>
              <a:buNone/>
              <a:defRPr sz="900">
                <a:solidFill>
                  <a:schemeClr val="lt1"/>
                </a:solidFill>
              </a:defRPr>
            </a:lvl9pPr>
          </a:lstStyle>
          <a:p/>
        </p:txBody>
      </p:sp>
      <p:sp>
        <p:nvSpPr>
          <p:cNvPr id="245" name="Google Shape;245;p45"/>
          <p:cNvSpPr txBox="1"/>
          <p:nvPr>
            <p:ph idx="4" type="subTitle"/>
          </p:nvPr>
        </p:nvSpPr>
        <p:spPr>
          <a:xfrm>
            <a:off x="2822100" y="3443325"/>
            <a:ext cx="1473000" cy="11256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600"/>
              </a:spcBef>
              <a:spcAft>
                <a:spcPts val="0"/>
              </a:spcAft>
              <a:buClr>
                <a:schemeClr val="lt1"/>
              </a:buClr>
              <a:buSzPts val="900"/>
              <a:buNone/>
              <a:defRPr sz="900">
                <a:solidFill>
                  <a:schemeClr val="lt1"/>
                </a:solidFill>
              </a:defRPr>
            </a:lvl3pPr>
            <a:lvl4pPr lvl="3" rtl="0">
              <a:spcBef>
                <a:spcPts val="600"/>
              </a:spcBef>
              <a:spcAft>
                <a:spcPts val="0"/>
              </a:spcAft>
              <a:buClr>
                <a:schemeClr val="lt1"/>
              </a:buClr>
              <a:buSzPts val="900"/>
              <a:buNone/>
              <a:defRPr sz="900">
                <a:solidFill>
                  <a:schemeClr val="lt1"/>
                </a:solidFill>
              </a:defRPr>
            </a:lvl4pPr>
            <a:lvl5pPr lvl="4" rtl="0">
              <a:spcBef>
                <a:spcPts val="600"/>
              </a:spcBef>
              <a:spcAft>
                <a:spcPts val="0"/>
              </a:spcAft>
              <a:buClr>
                <a:schemeClr val="lt1"/>
              </a:buClr>
              <a:buSzPts val="900"/>
              <a:buNone/>
              <a:defRPr sz="900">
                <a:solidFill>
                  <a:schemeClr val="lt1"/>
                </a:solidFill>
              </a:defRPr>
            </a:lvl5pPr>
            <a:lvl6pPr lvl="5" rtl="0">
              <a:spcBef>
                <a:spcPts val="600"/>
              </a:spcBef>
              <a:spcAft>
                <a:spcPts val="0"/>
              </a:spcAft>
              <a:buClr>
                <a:schemeClr val="lt1"/>
              </a:buClr>
              <a:buSzPts val="900"/>
              <a:buNone/>
              <a:defRPr sz="900">
                <a:solidFill>
                  <a:schemeClr val="lt1"/>
                </a:solidFill>
              </a:defRPr>
            </a:lvl6pPr>
            <a:lvl7pPr lvl="6" rtl="0">
              <a:spcBef>
                <a:spcPts val="600"/>
              </a:spcBef>
              <a:spcAft>
                <a:spcPts val="0"/>
              </a:spcAft>
              <a:buClr>
                <a:schemeClr val="lt1"/>
              </a:buClr>
              <a:buSzPts val="900"/>
              <a:buNone/>
              <a:defRPr sz="900">
                <a:solidFill>
                  <a:schemeClr val="lt1"/>
                </a:solidFill>
              </a:defRPr>
            </a:lvl7pPr>
            <a:lvl8pPr lvl="7" rtl="0">
              <a:spcBef>
                <a:spcPts val="600"/>
              </a:spcBef>
              <a:spcAft>
                <a:spcPts val="0"/>
              </a:spcAft>
              <a:buClr>
                <a:schemeClr val="lt1"/>
              </a:buClr>
              <a:buSzPts val="900"/>
              <a:buNone/>
              <a:defRPr sz="900">
                <a:solidFill>
                  <a:schemeClr val="lt1"/>
                </a:solidFill>
              </a:defRPr>
            </a:lvl8pPr>
            <a:lvl9pPr lvl="8" rtl="0">
              <a:spcBef>
                <a:spcPts val="600"/>
              </a:spcBef>
              <a:spcAft>
                <a:spcPts val="600"/>
              </a:spcAft>
              <a:buClr>
                <a:schemeClr val="lt1"/>
              </a:buClr>
              <a:buSzPts val="900"/>
              <a:buNone/>
              <a:defRPr sz="900">
                <a:solidFill>
                  <a:schemeClr val="lt1"/>
                </a:solidFill>
              </a:defRPr>
            </a:lvl9pPr>
          </a:lstStyle>
          <a:p/>
        </p:txBody>
      </p:sp>
      <p:sp>
        <p:nvSpPr>
          <p:cNvPr id="246" name="Google Shape;246;p45"/>
          <p:cNvSpPr txBox="1"/>
          <p:nvPr>
            <p:ph idx="5" type="subTitle"/>
          </p:nvPr>
        </p:nvSpPr>
        <p:spPr>
          <a:xfrm>
            <a:off x="4848900" y="1535150"/>
            <a:ext cx="1473000" cy="11256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600"/>
              </a:spcBef>
              <a:spcAft>
                <a:spcPts val="0"/>
              </a:spcAft>
              <a:buClr>
                <a:schemeClr val="lt1"/>
              </a:buClr>
              <a:buSzPts val="900"/>
              <a:buNone/>
              <a:defRPr sz="900">
                <a:solidFill>
                  <a:schemeClr val="lt1"/>
                </a:solidFill>
              </a:defRPr>
            </a:lvl3pPr>
            <a:lvl4pPr lvl="3" rtl="0">
              <a:spcBef>
                <a:spcPts val="600"/>
              </a:spcBef>
              <a:spcAft>
                <a:spcPts val="0"/>
              </a:spcAft>
              <a:buClr>
                <a:schemeClr val="lt1"/>
              </a:buClr>
              <a:buSzPts val="900"/>
              <a:buNone/>
              <a:defRPr sz="900">
                <a:solidFill>
                  <a:schemeClr val="lt1"/>
                </a:solidFill>
              </a:defRPr>
            </a:lvl4pPr>
            <a:lvl5pPr lvl="4" rtl="0">
              <a:spcBef>
                <a:spcPts val="600"/>
              </a:spcBef>
              <a:spcAft>
                <a:spcPts val="0"/>
              </a:spcAft>
              <a:buClr>
                <a:schemeClr val="lt1"/>
              </a:buClr>
              <a:buSzPts val="900"/>
              <a:buNone/>
              <a:defRPr sz="900">
                <a:solidFill>
                  <a:schemeClr val="lt1"/>
                </a:solidFill>
              </a:defRPr>
            </a:lvl5pPr>
            <a:lvl6pPr lvl="5" rtl="0">
              <a:spcBef>
                <a:spcPts val="600"/>
              </a:spcBef>
              <a:spcAft>
                <a:spcPts val="0"/>
              </a:spcAft>
              <a:buClr>
                <a:schemeClr val="lt1"/>
              </a:buClr>
              <a:buSzPts val="900"/>
              <a:buNone/>
              <a:defRPr sz="900">
                <a:solidFill>
                  <a:schemeClr val="lt1"/>
                </a:solidFill>
              </a:defRPr>
            </a:lvl6pPr>
            <a:lvl7pPr lvl="6" rtl="0">
              <a:spcBef>
                <a:spcPts val="600"/>
              </a:spcBef>
              <a:spcAft>
                <a:spcPts val="0"/>
              </a:spcAft>
              <a:buClr>
                <a:schemeClr val="lt1"/>
              </a:buClr>
              <a:buSzPts val="900"/>
              <a:buNone/>
              <a:defRPr sz="900">
                <a:solidFill>
                  <a:schemeClr val="lt1"/>
                </a:solidFill>
              </a:defRPr>
            </a:lvl7pPr>
            <a:lvl8pPr lvl="7" rtl="0">
              <a:spcBef>
                <a:spcPts val="600"/>
              </a:spcBef>
              <a:spcAft>
                <a:spcPts val="0"/>
              </a:spcAft>
              <a:buClr>
                <a:schemeClr val="lt1"/>
              </a:buClr>
              <a:buSzPts val="900"/>
              <a:buNone/>
              <a:defRPr sz="900">
                <a:solidFill>
                  <a:schemeClr val="lt1"/>
                </a:solidFill>
              </a:defRPr>
            </a:lvl8pPr>
            <a:lvl9pPr lvl="8" rtl="0">
              <a:spcBef>
                <a:spcPts val="600"/>
              </a:spcBef>
              <a:spcAft>
                <a:spcPts val="600"/>
              </a:spcAft>
              <a:buClr>
                <a:schemeClr val="lt1"/>
              </a:buClr>
              <a:buSzPts val="900"/>
              <a:buNone/>
              <a:defRPr sz="900">
                <a:solidFill>
                  <a:schemeClr val="lt1"/>
                </a:solidFill>
              </a:defRPr>
            </a:lvl9pPr>
          </a:lstStyle>
          <a:p/>
        </p:txBody>
      </p:sp>
      <p:sp>
        <p:nvSpPr>
          <p:cNvPr id="247" name="Google Shape;247;p45"/>
          <p:cNvSpPr txBox="1"/>
          <p:nvPr>
            <p:ph idx="6" type="subTitle"/>
          </p:nvPr>
        </p:nvSpPr>
        <p:spPr>
          <a:xfrm>
            <a:off x="4848900" y="3443325"/>
            <a:ext cx="1473000" cy="11256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600"/>
              </a:spcBef>
              <a:spcAft>
                <a:spcPts val="0"/>
              </a:spcAft>
              <a:buClr>
                <a:schemeClr val="lt1"/>
              </a:buClr>
              <a:buSzPts val="900"/>
              <a:buNone/>
              <a:defRPr sz="900">
                <a:solidFill>
                  <a:schemeClr val="lt1"/>
                </a:solidFill>
              </a:defRPr>
            </a:lvl3pPr>
            <a:lvl4pPr lvl="3" rtl="0">
              <a:spcBef>
                <a:spcPts val="600"/>
              </a:spcBef>
              <a:spcAft>
                <a:spcPts val="0"/>
              </a:spcAft>
              <a:buClr>
                <a:schemeClr val="lt1"/>
              </a:buClr>
              <a:buSzPts val="900"/>
              <a:buNone/>
              <a:defRPr sz="900">
                <a:solidFill>
                  <a:schemeClr val="lt1"/>
                </a:solidFill>
              </a:defRPr>
            </a:lvl4pPr>
            <a:lvl5pPr lvl="4" rtl="0">
              <a:spcBef>
                <a:spcPts val="600"/>
              </a:spcBef>
              <a:spcAft>
                <a:spcPts val="0"/>
              </a:spcAft>
              <a:buClr>
                <a:schemeClr val="lt1"/>
              </a:buClr>
              <a:buSzPts val="900"/>
              <a:buNone/>
              <a:defRPr sz="900">
                <a:solidFill>
                  <a:schemeClr val="lt1"/>
                </a:solidFill>
              </a:defRPr>
            </a:lvl5pPr>
            <a:lvl6pPr lvl="5" rtl="0">
              <a:spcBef>
                <a:spcPts val="600"/>
              </a:spcBef>
              <a:spcAft>
                <a:spcPts val="0"/>
              </a:spcAft>
              <a:buClr>
                <a:schemeClr val="lt1"/>
              </a:buClr>
              <a:buSzPts val="900"/>
              <a:buNone/>
              <a:defRPr sz="900">
                <a:solidFill>
                  <a:schemeClr val="lt1"/>
                </a:solidFill>
              </a:defRPr>
            </a:lvl6pPr>
            <a:lvl7pPr lvl="6" rtl="0">
              <a:spcBef>
                <a:spcPts val="600"/>
              </a:spcBef>
              <a:spcAft>
                <a:spcPts val="0"/>
              </a:spcAft>
              <a:buClr>
                <a:schemeClr val="lt1"/>
              </a:buClr>
              <a:buSzPts val="900"/>
              <a:buNone/>
              <a:defRPr sz="900">
                <a:solidFill>
                  <a:schemeClr val="lt1"/>
                </a:solidFill>
              </a:defRPr>
            </a:lvl7pPr>
            <a:lvl8pPr lvl="7" rtl="0">
              <a:spcBef>
                <a:spcPts val="600"/>
              </a:spcBef>
              <a:spcAft>
                <a:spcPts val="0"/>
              </a:spcAft>
              <a:buClr>
                <a:schemeClr val="lt1"/>
              </a:buClr>
              <a:buSzPts val="900"/>
              <a:buNone/>
              <a:defRPr sz="900">
                <a:solidFill>
                  <a:schemeClr val="lt1"/>
                </a:solidFill>
              </a:defRPr>
            </a:lvl8pPr>
            <a:lvl9pPr lvl="8" rtl="0">
              <a:spcBef>
                <a:spcPts val="600"/>
              </a:spcBef>
              <a:spcAft>
                <a:spcPts val="600"/>
              </a:spcAft>
              <a:buClr>
                <a:schemeClr val="lt1"/>
              </a:buClr>
              <a:buSzPts val="900"/>
              <a:buNone/>
              <a:defRPr sz="900">
                <a:solidFill>
                  <a:schemeClr val="lt1"/>
                </a:solidFill>
              </a:defRPr>
            </a:lvl9pPr>
          </a:lstStyle>
          <a:p/>
        </p:txBody>
      </p:sp>
      <p:sp>
        <p:nvSpPr>
          <p:cNvPr id="248" name="Google Shape;248;p45"/>
          <p:cNvSpPr txBox="1"/>
          <p:nvPr>
            <p:ph idx="7" type="subTitle"/>
          </p:nvPr>
        </p:nvSpPr>
        <p:spPr>
          <a:xfrm>
            <a:off x="6875700" y="1535150"/>
            <a:ext cx="1473000" cy="11256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600"/>
              </a:spcBef>
              <a:spcAft>
                <a:spcPts val="0"/>
              </a:spcAft>
              <a:buClr>
                <a:schemeClr val="lt1"/>
              </a:buClr>
              <a:buSzPts val="900"/>
              <a:buNone/>
              <a:defRPr sz="900">
                <a:solidFill>
                  <a:schemeClr val="lt1"/>
                </a:solidFill>
              </a:defRPr>
            </a:lvl3pPr>
            <a:lvl4pPr lvl="3" rtl="0">
              <a:spcBef>
                <a:spcPts val="600"/>
              </a:spcBef>
              <a:spcAft>
                <a:spcPts val="0"/>
              </a:spcAft>
              <a:buClr>
                <a:schemeClr val="lt1"/>
              </a:buClr>
              <a:buSzPts val="900"/>
              <a:buNone/>
              <a:defRPr sz="900">
                <a:solidFill>
                  <a:schemeClr val="lt1"/>
                </a:solidFill>
              </a:defRPr>
            </a:lvl4pPr>
            <a:lvl5pPr lvl="4" rtl="0">
              <a:spcBef>
                <a:spcPts val="600"/>
              </a:spcBef>
              <a:spcAft>
                <a:spcPts val="0"/>
              </a:spcAft>
              <a:buClr>
                <a:schemeClr val="lt1"/>
              </a:buClr>
              <a:buSzPts val="900"/>
              <a:buNone/>
              <a:defRPr sz="900">
                <a:solidFill>
                  <a:schemeClr val="lt1"/>
                </a:solidFill>
              </a:defRPr>
            </a:lvl5pPr>
            <a:lvl6pPr lvl="5" rtl="0">
              <a:spcBef>
                <a:spcPts val="600"/>
              </a:spcBef>
              <a:spcAft>
                <a:spcPts val="0"/>
              </a:spcAft>
              <a:buClr>
                <a:schemeClr val="lt1"/>
              </a:buClr>
              <a:buSzPts val="900"/>
              <a:buNone/>
              <a:defRPr sz="900">
                <a:solidFill>
                  <a:schemeClr val="lt1"/>
                </a:solidFill>
              </a:defRPr>
            </a:lvl6pPr>
            <a:lvl7pPr lvl="6" rtl="0">
              <a:spcBef>
                <a:spcPts val="600"/>
              </a:spcBef>
              <a:spcAft>
                <a:spcPts val="0"/>
              </a:spcAft>
              <a:buClr>
                <a:schemeClr val="lt1"/>
              </a:buClr>
              <a:buSzPts val="900"/>
              <a:buNone/>
              <a:defRPr sz="900">
                <a:solidFill>
                  <a:schemeClr val="lt1"/>
                </a:solidFill>
              </a:defRPr>
            </a:lvl7pPr>
            <a:lvl8pPr lvl="7" rtl="0">
              <a:spcBef>
                <a:spcPts val="600"/>
              </a:spcBef>
              <a:spcAft>
                <a:spcPts val="0"/>
              </a:spcAft>
              <a:buClr>
                <a:schemeClr val="lt1"/>
              </a:buClr>
              <a:buSzPts val="900"/>
              <a:buNone/>
              <a:defRPr sz="900">
                <a:solidFill>
                  <a:schemeClr val="lt1"/>
                </a:solidFill>
              </a:defRPr>
            </a:lvl8pPr>
            <a:lvl9pPr lvl="8" rtl="0">
              <a:spcBef>
                <a:spcPts val="600"/>
              </a:spcBef>
              <a:spcAft>
                <a:spcPts val="600"/>
              </a:spcAft>
              <a:buClr>
                <a:schemeClr val="lt1"/>
              </a:buClr>
              <a:buSzPts val="900"/>
              <a:buNone/>
              <a:defRPr sz="900">
                <a:solidFill>
                  <a:schemeClr val="lt1"/>
                </a:solidFill>
              </a:defRPr>
            </a:lvl9pPr>
          </a:lstStyle>
          <a:p/>
        </p:txBody>
      </p:sp>
      <p:sp>
        <p:nvSpPr>
          <p:cNvPr id="249" name="Google Shape;249;p45"/>
          <p:cNvSpPr txBox="1"/>
          <p:nvPr>
            <p:ph idx="8" type="subTitle"/>
          </p:nvPr>
        </p:nvSpPr>
        <p:spPr>
          <a:xfrm>
            <a:off x="6875700" y="3443325"/>
            <a:ext cx="1473000" cy="11256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600"/>
              </a:spcBef>
              <a:spcAft>
                <a:spcPts val="0"/>
              </a:spcAft>
              <a:buClr>
                <a:schemeClr val="lt1"/>
              </a:buClr>
              <a:buSzPts val="900"/>
              <a:buNone/>
              <a:defRPr sz="900">
                <a:solidFill>
                  <a:schemeClr val="lt1"/>
                </a:solidFill>
              </a:defRPr>
            </a:lvl3pPr>
            <a:lvl4pPr lvl="3" rtl="0">
              <a:spcBef>
                <a:spcPts val="600"/>
              </a:spcBef>
              <a:spcAft>
                <a:spcPts val="0"/>
              </a:spcAft>
              <a:buClr>
                <a:schemeClr val="lt1"/>
              </a:buClr>
              <a:buSzPts val="900"/>
              <a:buNone/>
              <a:defRPr sz="900">
                <a:solidFill>
                  <a:schemeClr val="lt1"/>
                </a:solidFill>
              </a:defRPr>
            </a:lvl4pPr>
            <a:lvl5pPr lvl="4" rtl="0">
              <a:spcBef>
                <a:spcPts val="600"/>
              </a:spcBef>
              <a:spcAft>
                <a:spcPts val="0"/>
              </a:spcAft>
              <a:buClr>
                <a:schemeClr val="lt1"/>
              </a:buClr>
              <a:buSzPts val="900"/>
              <a:buNone/>
              <a:defRPr sz="900">
                <a:solidFill>
                  <a:schemeClr val="lt1"/>
                </a:solidFill>
              </a:defRPr>
            </a:lvl5pPr>
            <a:lvl6pPr lvl="5" rtl="0">
              <a:spcBef>
                <a:spcPts val="600"/>
              </a:spcBef>
              <a:spcAft>
                <a:spcPts val="0"/>
              </a:spcAft>
              <a:buClr>
                <a:schemeClr val="lt1"/>
              </a:buClr>
              <a:buSzPts val="900"/>
              <a:buNone/>
              <a:defRPr sz="900">
                <a:solidFill>
                  <a:schemeClr val="lt1"/>
                </a:solidFill>
              </a:defRPr>
            </a:lvl6pPr>
            <a:lvl7pPr lvl="6" rtl="0">
              <a:spcBef>
                <a:spcPts val="600"/>
              </a:spcBef>
              <a:spcAft>
                <a:spcPts val="0"/>
              </a:spcAft>
              <a:buClr>
                <a:schemeClr val="lt1"/>
              </a:buClr>
              <a:buSzPts val="900"/>
              <a:buNone/>
              <a:defRPr sz="900">
                <a:solidFill>
                  <a:schemeClr val="lt1"/>
                </a:solidFill>
              </a:defRPr>
            </a:lvl7pPr>
            <a:lvl8pPr lvl="7" rtl="0">
              <a:spcBef>
                <a:spcPts val="600"/>
              </a:spcBef>
              <a:spcAft>
                <a:spcPts val="0"/>
              </a:spcAft>
              <a:buClr>
                <a:schemeClr val="lt1"/>
              </a:buClr>
              <a:buSzPts val="900"/>
              <a:buNone/>
              <a:defRPr sz="900">
                <a:solidFill>
                  <a:schemeClr val="lt1"/>
                </a:solidFill>
              </a:defRPr>
            </a:lvl8pPr>
            <a:lvl9pPr lvl="8" rtl="0">
              <a:spcBef>
                <a:spcPts val="600"/>
              </a:spcBef>
              <a:spcAft>
                <a:spcPts val="600"/>
              </a:spcAft>
              <a:buClr>
                <a:schemeClr val="lt1"/>
              </a:buClr>
              <a:buSzPts val="900"/>
              <a:buNone/>
              <a:defRPr sz="900">
                <a:solidFill>
                  <a:schemeClr val="lt1"/>
                </a:solidFill>
              </a:defRPr>
            </a:lvl9pPr>
          </a:lstStyle>
          <a:p/>
        </p:txBody>
      </p:sp>
      <p:sp>
        <p:nvSpPr>
          <p:cNvPr id="250" name="Google Shape;250;p45"/>
          <p:cNvSpPr/>
          <p:nvPr/>
        </p:nvSpPr>
        <p:spPr>
          <a:xfrm>
            <a:off x="2822100" y="1063257"/>
            <a:ext cx="362303" cy="356811"/>
          </a:xfrm>
          <a:custGeom>
            <a:rect b="b" l="l" r="r" t="t"/>
            <a:pathLst>
              <a:path extrusionOk="0" h="356811" w="362303">
                <a:moveTo>
                  <a:pt x="207408" y="197394"/>
                </a:moveTo>
                <a:lnTo>
                  <a:pt x="219137" y="231955"/>
                </a:lnTo>
                <a:lnTo>
                  <a:pt x="190665" y="211407"/>
                </a:lnTo>
                <a:lnTo>
                  <a:pt x="180950" y="204378"/>
                </a:lnTo>
                <a:lnTo>
                  <a:pt x="171236" y="211407"/>
                </a:lnTo>
                <a:lnTo>
                  <a:pt x="142764" y="231955"/>
                </a:lnTo>
                <a:lnTo>
                  <a:pt x="154448" y="197394"/>
                </a:lnTo>
                <a:lnTo>
                  <a:pt x="158164" y="186516"/>
                </a:lnTo>
                <a:lnTo>
                  <a:pt x="148942" y="179487"/>
                </a:lnTo>
                <a:lnTo>
                  <a:pt x="126021" y="161939"/>
                </a:lnTo>
                <a:lnTo>
                  <a:pt x="164252" y="161939"/>
                </a:lnTo>
                <a:lnTo>
                  <a:pt x="168281" y="151463"/>
                </a:lnTo>
                <a:lnTo>
                  <a:pt x="180950" y="118425"/>
                </a:lnTo>
                <a:lnTo>
                  <a:pt x="193620" y="151463"/>
                </a:lnTo>
                <a:lnTo>
                  <a:pt x="197649" y="161939"/>
                </a:lnTo>
                <a:lnTo>
                  <a:pt x="235880" y="161939"/>
                </a:lnTo>
                <a:lnTo>
                  <a:pt x="212959" y="179487"/>
                </a:lnTo>
                <a:lnTo>
                  <a:pt x="203782" y="186516"/>
                </a:lnTo>
                <a:lnTo>
                  <a:pt x="207408" y="197394"/>
                </a:lnTo>
                <a:close/>
                <a:moveTo>
                  <a:pt x="208975" y="145688"/>
                </a:moveTo>
                <a:lnTo>
                  <a:pt x="180906" y="72448"/>
                </a:lnTo>
                <a:lnTo>
                  <a:pt x="152836" y="145688"/>
                </a:lnTo>
                <a:lnTo>
                  <a:pt x="77985" y="145688"/>
                </a:lnTo>
                <a:lnTo>
                  <a:pt x="138824" y="192291"/>
                </a:lnTo>
                <a:lnTo>
                  <a:pt x="110755" y="275200"/>
                </a:lnTo>
                <a:lnTo>
                  <a:pt x="180950" y="224524"/>
                </a:lnTo>
                <a:lnTo>
                  <a:pt x="251146" y="275200"/>
                </a:lnTo>
                <a:lnTo>
                  <a:pt x="223077" y="192291"/>
                </a:lnTo>
                <a:lnTo>
                  <a:pt x="283826" y="145688"/>
                </a:lnTo>
                <a:lnTo>
                  <a:pt x="208975" y="145688"/>
                </a:lnTo>
                <a:close/>
                <a:moveTo>
                  <a:pt x="181174" y="340427"/>
                </a:moveTo>
                <a:cubicBezTo>
                  <a:pt x="164342" y="336935"/>
                  <a:pt x="16474" y="287646"/>
                  <a:pt x="16474" y="202722"/>
                </a:cubicBezTo>
                <a:cubicBezTo>
                  <a:pt x="16474" y="123483"/>
                  <a:pt x="38948" y="48274"/>
                  <a:pt x="46603" y="19488"/>
                </a:cubicBezTo>
                <a:cubicBezTo>
                  <a:pt x="67465" y="28397"/>
                  <a:pt x="121320" y="48632"/>
                  <a:pt x="181129" y="48632"/>
                </a:cubicBezTo>
                <a:cubicBezTo>
                  <a:pt x="240984" y="48632"/>
                  <a:pt x="294839" y="28397"/>
                  <a:pt x="315701" y="19488"/>
                </a:cubicBezTo>
                <a:cubicBezTo>
                  <a:pt x="323311" y="48229"/>
                  <a:pt x="345829" y="123394"/>
                  <a:pt x="345829" y="202722"/>
                </a:cubicBezTo>
                <a:cubicBezTo>
                  <a:pt x="345874" y="287556"/>
                  <a:pt x="197962" y="336935"/>
                  <a:pt x="181174" y="340427"/>
                </a:cubicBezTo>
                <a:moveTo>
                  <a:pt x="329086" y="5879"/>
                </a:moveTo>
                <a:cubicBezTo>
                  <a:pt x="328415" y="3551"/>
                  <a:pt x="326713" y="1671"/>
                  <a:pt x="324475" y="686"/>
                </a:cubicBezTo>
                <a:cubicBezTo>
                  <a:pt x="322237" y="-299"/>
                  <a:pt x="319685" y="-209"/>
                  <a:pt x="317491" y="865"/>
                </a:cubicBezTo>
                <a:cubicBezTo>
                  <a:pt x="316820" y="1178"/>
                  <a:pt x="252489" y="32426"/>
                  <a:pt x="181174" y="32426"/>
                </a:cubicBezTo>
                <a:cubicBezTo>
                  <a:pt x="109994" y="32426"/>
                  <a:pt x="45529" y="1178"/>
                  <a:pt x="44857" y="865"/>
                </a:cubicBezTo>
                <a:cubicBezTo>
                  <a:pt x="42663" y="-209"/>
                  <a:pt x="40112" y="-254"/>
                  <a:pt x="37873" y="686"/>
                </a:cubicBezTo>
                <a:cubicBezTo>
                  <a:pt x="35635" y="1671"/>
                  <a:pt x="33934" y="3596"/>
                  <a:pt x="33262" y="5879"/>
                </a:cubicBezTo>
                <a:cubicBezTo>
                  <a:pt x="32949" y="7043"/>
                  <a:pt x="0" y="105397"/>
                  <a:pt x="0" y="202722"/>
                </a:cubicBezTo>
                <a:cubicBezTo>
                  <a:pt x="0" y="305553"/>
                  <a:pt x="172310" y="355289"/>
                  <a:pt x="179607" y="356677"/>
                </a:cubicBezTo>
                <a:cubicBezTo>
                  <a:pt x="180145" y="356767"/>
                  <a:pt x="180637" y="356811"/>
                  <a:pt x="181129" y="356811"/>
                </a:cubicBezTo>
                <a:cubicBezTo>
                  <a:pt x="181667" y="356811"/>
                  <a:pt x="182159" y="356767"/>
                  <a:pt x="182696" y="356677"/>
                </a:cubicBezTo>
                <a:cubicBezTo>
                  <a:pt x="190038" y="355289"/>
                  <a:pt x="362304" y="305597"/>
                  <a:pt x="362304" y="202722"/>
                </a:cubicBezTo>
                <a:cubicBezTo>
                  <a:pt x="362304" y="105397"/>
                  <a:pt x="329400" y="7043"/>
                  <a:pt x="329086" y="5879"/>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51" name="Google Shape;251;p45"/>
          <p:cNvPicPr preferRelativeResize="0"/>
          <p:nvPr/>
        </p:nvPicPr>
        <p:blipFill>
          <a:blip r:embed="rId2">
            <a:alphaModFix/>
          </a:blip>
          <a:stretch>
            <a:fillRect/>
          </a:stretch>
        </p:blipFill>
        <p:spPr>
          <a:xfrm>
            <a:off x="2795225" y="2612861"/>
            <a:ext cx="1526751" cy="315352"/>
          </a:xfrm>
          <a:prstGeom prst="rect">
            <a:avLst/>
          </a:prstGeom>
          <a:noFill/>
          <a:ln>
            <a:noFill/>
          </a:ln>
        </p:spPr>
      </p:pic>
      <p:pic>
        <p:nvPicPr>
          <p:cNvPr id="252" name="Google Shape;252;p45"/>
          <p:cNvPicPr preferRelativeResize="0"/>
          <p:nvPr/>
        </p:nvPicPr>
        <p:blipFill>
          <a:blip r:embed="rId2">
            <a:alphaModFix/>
          </a:blip>
          <a:stretch>
            <a:fillRect/>
          </a:stretch>
        </p:blipFill>
        <p:spPr>
          <a:xfrm>
            <a:off x="768425" y="2612861"/>
            <a:ext cx="1526751" cy="315352"/>
          </a:xfrm>
          <a:prstGeom prst="rect">
            <a:avLst/>
          </a:prstGeom>
          <a:noFill/>
          <a:ln>
            <a:noFill/>
          </a:ln>
        </p:spPr>
      </p:pic>
      <p:pic>
        <p:nvPicPr>
          <p:cNvPr id="253" name="Google Shape;253;p45"/>
          <p:cNvPicPr preferRelativeResize="0"/>
          <p:nvPr/>
        </p:nvPicPr>
        <p:blipFill>
          <a:blip r:embed="rId2">
            <a:alphaModFix/>
          </a:blip>
          <a:stretch>
            <a:fillRect/>
          </a:stretch>
        </p:blipFill>
        <p:spPr>
          <a:xfrm>
            <a:off x="4822025" y="2612861"/>
            <a:ext cx="1526751" cy="315352"/>
          </a:xfrm>
          <a:prstGeom prst="rect">
            <a:avLst/>
          </a:prstGeom>
          <a:noFill/>
          <a:ln>
            <a:noFill/>
          </a:ln>
        </p:spPr>
      </p:pic>
      <p:pic>
        <p:nvPicPr>
          <p:cNvPr id="254" name="Google Shape;254;p45"/>
          <p:cNvPicPr preferRelativeResize="0"/>
          <p:nvPr/>
        </p:nvPicPr>
        <p:blipFill>
          <a:blip r:embed="rId2">
            <a:alphaModFix/>
          </a:blip>
          <a:stretch>
            <a:fillRect/>
          </a:stretch>
        </p:blipFill>
        <p:spPr>
          <a:xfrm>
            <a:off x="6848825" y="2612861"/>
            <a:ext cx="1526751" cy="315352"/>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Company Testimonials">
  <p:cSld name="TITLE_ONLY_1_1">
    <p:bg>
      <p:bgPr>
        <a:solidFill>
          <a:schemeClr val="dk1"/>
        </a:solidFill>
      </p:bgPr>
    </p:bg>
    <p:spTree>
      <p:nvGrpSpPr>
        <p:cNvPr id="255" name="Shape 255"/>
        <p:cNvGrpSpPr/>
        <p:nvPr/>
      </p:nvGrpSpPr>
      <p:grpSpPr>
        <a:xfrm>
          <a:off x="0" y="0"/>
          <a:ext cx="0" cy="0"/>
          <a:chOff x="0" y="0"/>
          <a:chExt cx="0" cy="0"/>
        </a:xfrm>
      </p:grpSpPr>
      <p:sp>
        <p:nvSpPr>
          <p:cNvPr id="256" name="Google Shape;256;p46"/>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7" name="Google Shape;257;p46"/>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58" name="Google Shape;258;p46"/>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9" name="Google Shape;259;p46"/>
          <p:cNvSpPr txBox="1"/>
          <p:nvPr>
            <p:ph idx="1" type="subTitle"/>
          </p:nvPr>
        </p:nvSpPr>
        <p:spPr>
          <a:xfrm>
            <a:off x="795300" y="2269850"/>
            <a:ext cx="2237700" cy="22992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260" name="Google Shape;260;p46"/>
          <p:cNvSpPr txBox="1"/>
          <p:nvPr>
            <p:ph idx="2" type="subTitle"/>
          </p:nvPr>
        </p:nvSpPr>
        <p:spPr>
          <a:xfrm>
            <a:off x="6369000" y="2269850"/>
            <a:ext cx="2237700" cy="22992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261" name="Google Shape;261;p46"/>
          <p:cNvSpPr txBox="1"/>
          <p:nvPr>
            <p:ph idx="3" type="subTitle"/>
          </p:nvPr>
        </p:nvSpPr>
        <p:spPr>
          <a:xfrm>
            <a:off x="3453150" y="2269850"/>
            <a:ext cx="2237700" cy="22992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Company Testimonials – Option">
  <p:cSld name="TITLE_ONLY_1_1_2">
    <p:bg>
      <p:bgPr>
        <a:solidFill>
          <a:schemeClr val="accent1"/>
        </a:solidFill>
      </p:bgPr>
    </p:bg>
    <p:spTree>
      <p:nvGrpSpPr>
        <p:cNvPr id="262" name="Shape 262"/>
        <p:cNvGrpSpPr/>
        <p:nvPr/>
      </p:nvGrpSpPr>
      <p:grpSpPr>
        <a:xfrm>
          <a:off x="0" y="0"/>
          <a:ext cx="0" cy="0"/>
          <a:chOff x="0" y="0"/>
          <a:chExt cx="0" cy="0"/>
        </a:xfrm>
      </p:grpSpPr>
      <p:sp>
        <p:nvSpPr>
          <p:cNvPr id="263" name="Google Shape;263;p47"/>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4" name="Google Shape;264;p47"/>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65" name="Google Shape;265;p47"/>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6" name="Google Shape;266;p47"/>
          <p:cNvSpPr txBox="1"/>
          <p:nvPr>
            <p:ph idx="1" type="subTitle"/>
          </p:nvPr>
        </p:nvSpPr>
        <p:spPr>
          <a:xfrm>
            <a:off x="795300" y="2269850"/>
            <a:ext cx="2237700" cy="22992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267" name="Google Shape;267;p47"/>
          <p:cNvSpPr txBox="1"/>
          <p:nvPr>
            <p:ph idx="2" type="subTitle"/>
          </p:nvPr>
        </p:nvSpPr>
        <p:spPr>
          <a:xfrm>
            <a:off x="6369000" y="2269850"/>
            <a:ext cx="2237700" cy="22992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268" name="Google Shape;268;p47"/>
          <p:cNvSpPr txBox="1"/>
          <p:nvPr>
            <p:ph idx="3" type="subTitle"/>
          </p:nvPr>
        </p:nvSpPr>
        <p:spPr>
          <a:xfrm>
            <a:off x="3453150" y="2269850"/>
            <a:ext cx="2237700" cy="22992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The Multiverse Approach 2">
  <p:cSld name="TITLE_ONLY_1_1_1">
    <p:bg>
      <p:bgPr>
        <a:solidFill>
          <a:schemeClr val="accent1"/>
        </a:solidFill>
      </p:bgPr>
    </p:bg>
    <p:spTree>
      <p:nvGrpSpPr>
        <p:cNvPr id="269" name="Shape 269"/>
        <p:cNvGrpSpPr/>
        <p:nvPr/>
      </p:nvGrpSpPr>
      <p:grpSpPr>
        <a:xfrm>
          <a:off x="0" y="0"/>
          <a:ext cx="0" cy="0"/>
          <a:chOff x="0" y="0"/>
          <a:chExt cx="0" cy="0"/>
        </a:xfrm>
      </p:grpSpPr>
      <p:sp>
        <p:nvSpPr>
          <p:cNvPr id="270" name="Google Shape;270;p48"/>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1" name="Google Shape;271;p48"/>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72" name="Google Shape;272;p48"/>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3" name="Google Shape;273;p48"/>
          <p:cNvSpPr txBox="1"/>
          <p:nvPr>
            <p:ph idx="1" type="subTitle"/>
          </p:nvPr>
        </p:nvSpPr>
        <p:spPr>
          <a:xfrm>
            <a:off x="6369000" y="2180500"/>
            <a:ext cx="2487600" cy="22992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600"/>
              </a:spcBef>
              <a:spcAft>
                <a:spcPts val="0"/>
              </a:spcAft>
              <a:buClr>
                <a:schemeClr val="lt1"/>
              </a:buClr>
              <a:buSzPts val="900"/>
              <a:buNone/>
              <a:defRPr sz="900">
                <a:solidFill>
                  <a:schemeClr val="lt1"/>
                </a:solidFill>
              </a:defRPr>
            </a:lvl3pPr>
            <a:lvl4pPr lvl="3" rtl="0">
              <a:spcBef>
                <a:spcPts val="600"/>
              </a:spcBef>
              <a:spcAft>
                <a:spcPts val="0"/>
              </a:spcAft>
              <a:buClr>
                <a:schemeClr val="lt1"/>
              </a:buClr>
              <a:buSzPts val="900"/>
              <a:buNone/>
              <a:defRPr sz="900">
                <a:solidFill>
                  <a:schemeClr val="lt1"/>
                </a:solidFill>
              </a:defRPr>
            </a:lvl4pPr>
            <a:lvl5pPr lvl="4" rtl="0">
              <a:spcBef>
                <a:spcPts val="600"/>
              </a:spcBef>
              <a:spcAft>
                <a:spcPts val="0"/>
              </a:spcAft>
              <a:buClr>
                <a:schemeClr val="lt1"/>
              </a:buClr>
              <a:buSzPts val="900"/>
              <a:buNone/>
              <a:defRPr sz="900">
                <a:solidFill>
                  <a:schemeClr val="lt1"/>
                </a:solidFill>
              </a:defRPr>
            </a:lvl5pPr>
            <a:lvl6pPr lvl="5" rtl="0">
              <a:spcBef>
                <a:spcPts val="600"/>
              </a:spcBef>
              <a:spcAft>
                <a:spcPts val="0"/>
              </a:spcAft>
              <a:buClr>
                <a:schemeClr val="lt1"/>
              </a:buClr>
              <a:buSzPts val="900"/>
              <a:buNone/>
              <a:defRPr sz="900">
                <a:solidFill>
                  <a:schemeClr val="lt1"/>
                </a:solidFill>
              </a:defRPr>
            </a:lvl6pPr>
            <a:lvl7pPr lvl="6" rtl="0">
              <a:spcBef>
                <a:spcPts val="600"/>
              </a:spcBef>
              <a:spcAft>
                <a:spcPts val="0"/>
              </a:spcAft>
              <a:buClr>
                <a:schemeClr val="lt1"/>
              </a:buClr>
              <a:buSzPts val="900"/>
              <a:buNone/>
              <a:defRPr sz="900">
                <a:solidFill>
                  <a:schemeClr val="lt1"/>
                </a:solidFill>
              </a:defRPr>
            </a:lvl7pPr>
            <a:lvl8pPr lvl="7" rtl="0">
              <a:spcBef>
                <a:spcPts val="600"/>
              </a:spcBef>
              <a:spcAft>
                <a:spcPts val="0"/>
              </a:spcAft>
              <a:buClr>
                <a:schemeClr val="lt1"/>
              </a:buClr>
              <a:buSzPts val="900"/>
              <a:buNone/>
              <a:defRPr sz="900">
                <a:solidFill>
                  <a:schemeClr val="lt1"/>
                </a:solidFill>
              </a:defRPr>
            </a:lvl8pPr>
            <a:lvl9pPr lvl="8" rtl="0">
              <a:spcBef>
                <a:spcPts val="600"/>
              </a:spcBef>
              <a:spcAft>
                <a:spcPts val="600"/>
              </a:spcAft>
              <a:buClr>
                <a:schemeClr val="lt1"/>
              </a:buClr>
              <a:buSzPts val="900"/>
              <a:buNone/>
              <a:defRPr sz="900">
                <a:solidFill>
                  <a:schemeClr val="lt1"/>
                </a:solidFill>
              </a:defRPr>
            </a:lvl9pPr>
          </a:lstStyle>
          <a:p/>
        </p:txBody>
      </p:sp>
      <p:sp>
        <p:nvSpPr>
          <p:cNvPr id="274" name="Google Shape;274;p48"/>
          <p:cNvSpPr txBox="1"/>
          <p:nvPr>
            <p:ph idx="2" type="subTitle"/>
          </p:nvPr>
        </p:nvSpPr>
        <p:spPr>
          <a:xfrm>
            <a:off x="3581550" y="2180500"/>
            <a:ext cx="2487600" cy="22992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600"/>
              </a:spcBef>
              <a:spcAft>
                <a:spcPts val="0"/>
              </a:spcAft>
              <a:buClr>
                <a:schemeClr val="lt1"/>
              </a:buClr>
              <a:buSzPts val="900"/>
              <a:buNone/>
              <a:defRPr sz="900">
                <a:solidFill>
                  <a:schemeClr val="lt1"/>
                </a:solidFill>
              </a:defRPr>
            </a:lvl3pPr>
            <a:lvl4pPr lvl="3" rtl="0">
              <a:spcBef>
                <a:spcPts val="600"/>
              </a:spcBef>
              <a:spcAft>
                <a:spcPts val="0"/>
              </a:spcAft>
              <a:buClr>
                <a:schemeClr val="lt1"/>
              </a:buClr>
              <a:buSzPts val="900"/>
              <a:buNone/>
              <a:defRPr sz="900">
                <a:solidFill>
                  <a:schemeClr val="lt1"/>
                </a:solidFill>
              </a:defRPr>
            </a:lvl4pPr>
            <a:lvl5pPr lvl="4" rtl="0">
              <a:spcBef>
                <a:spcPts val="600"/>
              </a:spcBef>
              <a:spcAft>
                <a:spcPts val="0"/>
              </a:spcAft>
              <a:buClr>
                <a:schemeClr val="lt1"/>
              </a:buClr>
              <a:buSzPts val="900"/>
              <a:buNone/>
              <a:defRPr sz="900">
                <a:solidFill>
                  <a:schemeClr val="lt1"/>
                </a:solidFill>
              </a:defRPr>
            </a:lvl5pPr>
            <a:lvl6pPr lvl="5" rtl="0">
              <a:spcBef>
                <a:spcPts val="600"/>
              </a:spcBef>
              <a:spcAft>
                <a:spcPts val="0"/>
              </a:spcAft>
              <a:buClr>
                <a:schemeClr val="lt1"/>
              </a:buClr>
              <a:buSzPts val="900"/>
              <a:buNone/>
              <a:defRPr sz="900">
                <a:solidFill>
                  <a:schemeClr val="lt1"/>
                </a:solidFill>
              </a:defRPr>
            </a:lvl6pPr>
            <a:lvl7pPr lvl="6" rtl="0">
              <a:spcBef>
                <a:spcPts val="600"/>
              </a:spcBef>
              <a:spcAft>
                <a:spcPts val="0"/>
              </a:spcAft>
              <a:buClr>
                <a:schemeClr val="lt1"/>
              </a:buClr>
              <a:buSzPts val="900"/>
              <a:buNone/>
              <a:defRPr sz="900">
                <a:solidFill>
                  <a:schemeClr val="lt1"/>
                </a:solidFill>
              </a:defRPr>
            </a:lvl7pPr>
            <a:lvl8pPr lvl="7" rtl="0">
              <a:spcBef>
                <a:spcPts val="600"/>
              </a:spcBef>
              <a:spcAft>
                <a:spcPts val="0"/>
              </a:spcAft>
              <a:buClr>
                <a:schemeClr val="lt1"/>
              </a:buClr>
              <a:buSzPts val="900"/>
              <a:buNone/>
              <a:defRPr sz="900">
                <a:solidFill>
                  <a:schemeClr val="lt1"/>
                </a:solidFill>
              </a:defRPr>
            </a:lvl8pPr>
            <a:lvl9pPr lvl="8" rtl="0">
              <a:spcBef>
                <a:spcPts val="600"/>
              </a:spcBef>
              <a:spcAft>
                <a:spcPts val="600"/>
              </a:spcAft>
              <a:buClr>
                <a:schemeClr val="lt1"/>
              </a:buClr>
              <a:buSzPts val="900"/>
              <a:buNone/>
              <a:defRPr sz="900">
                <a:solidFill>
                  <a:schemeClr val="lt1"/>
                </a:solidFill>
              </a:defRPr>
            </a:lvl9pPr>
          </a:lstStyle>
          <a:p/>
        </p:txBody>
      </p:sp>
      <p:sp>
        <p:nvSpPr>
          <p:cNvPr id="275" name="Google Shape;275;p48"/>
          <p:cNvSpPr txBox="1"/>
          <p:nvPr>
            <p:ph idx="3" type="subTitle"/>
          </p:nvPr>
        </p:nvSpPr>
        <p:spPr>
          <a:xfrm>
            <a:off x="795300" y="2180500"/>
            <a:ext cx="2486400" cy="22992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The Multiverse Approach 2 – Option">
  <p:cSld name="TITLE_ONLY_1_1_1_2">
    <p:bg>
      <p:bgPr>
        <a:solidFill>
          <a:schemeClr val="lt2"/>
        </a:solidFill>
      </p:bgPr>
    </p:bg>
    <p:spTree>
      <p:nvGrpSpPr>
        <p:cNvPr id="276" name="Shape 276"/>
        <p:cNvGrpSpPr/>
        <p:nvPr/>
      </p:nvGrpSpPr>
      <p:grpSpPr>
        <a:xfrm>
          <a:off x="0" y="0"/>
          <a:ext cx="0" cy="0"/>
          <a:chOff x="0" y="0"/>
          <a:chExt cx="0" cy="0"/>
        </a:xfrm>
      </p:grpSpPr>
      <p:sp>
        <p:nvSpPr>
          <p:cNvPr id="277" name="Google Shape;277;p49"/>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8" name="Google Shape;278;p49"/>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79" name="Google Shape;279;p49"/>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0" name="Google Shape;280;p49"/>
          <p:cNvSpPr txBox="1"/>
          <p:nvPr>
            <p:ph idx="1" type="subTitle"/>
          </p:nvPr>
        </p:nvSpPr>
        <p:spPr>
          <a:xfrm>
            <a:off x="6369000" y="2180500"/>
            <a:ext cx="2487600" cy="2299200"/>
          </a:xfrm>
          <a:prstGeom prst="rect">
            <a:avLst/>
          </a:prstGeom>
        </p:spPr>
        <p:txBody>
          <a:bodyPr anchorCtr="0" anchor="t" bIns="0" lIns="0" spcFirstLastPara="1" rIns="0" wrap="square" tIns="0">
            <a:noAutofit/>
          </a:bodyPr>
          <a:lstStyle>
            <a:lvl1pPr lvl="0" rtl="0">
              <a:spcBef>
                <a:spcPts val="0"/>
              </a:spcBef>
              <a:spcAft>
                <a:spcPts val="0"/>
              </a:spcAft>
              <a:buSzPts val="900"/>
              <a:buNone/>
              <a:defRPr sz="900"/>
            </a:lvl1pPr>
            <a:lvl2pPr lvl="1" rtl="0">
              <a:spcBef>
                <a:spcPts val="600"/>
              </a:spcBef>
              <a:spcAft>
                <a:spcPts val="0"/>
              </a:spcAft>
              <a:buSzPts val="900"/>
              <a:buNone/>
              <a:defRPr sz="900"/>
            </a:lvl2pPr>
            <a:lvl3pPr lvl="2" rtl="0">
              <a:spcBef>
                <a:spcPts val="600"/>
              </a:spcBef>
              <a:spcAft>
                <a:spcPts val="0"/>
              </a:spcAft>
              <a:buSzPts val="900"/>
              <a:buNone/>
              <a:defRPr sz="900"/>
            </a:lvl3pPr>
            <a:lvl4pPr lvl="3" rtl="0">
              <a:spcBef>
                <a:spcPts val="600"/>
              </a:spcBef>
              <a:spcAft>
                <a:spcPts val="0"/>
              </a:spcAft>
              <a:buSzPts val="900"/>
              <a:buNone/>
              <a:defRPr sz="900"/>
            </a:lvl4pPr>
            <a:lvl5pPr lvl="4" rtl="0">
              <a:spcBef>
                <a:spcPts val="600"/>
              </a:spcBef>
              <a:spcAft>
                <a:spcPts val="0"/>
              </a:spcAft>
              <a:buSzPts val="900"/>
              <a:buNone/>
              <a:defRPr sz="900"/>
            </a:lvl5pPr>
            <a:lvl6pPr lvl="5" rtl="0">
              <a:spcBef>
                <a:spcPts val="600"/>
              </a:spcBef>
              <a:spcAft>
                <a:spcPts val="0"/>
              </a:spcAft>
              <a:buSzPts val="900"/>
              <a:buNone/>
              <a:defRPr sz="900"/>
            </a:lvl6pPr>
            <a:lvl7pPr lvl="6" rtl="0">
              <a:spcBef>
                <a:spcPts val="600"/>
              </a:spcBef>
              <a:spcAft>
                <a:spcPts val="0"/>
              </a:spcAft>
              <a:buSzPts val="900"/>
              <a:buNone/>
              <a:defRPr sz="900"/>
            </a:lvl7pPr>
            <a:lvl8pPr lvl="7" rtl="0">
              <a:spcBef>
                <a:spcPts val="600"/>
              </a:spcBef>
              <a:spcAft>
                <a:spcPts val="0"/>
              </a:spcAft>
              <a:buSzPts val="900"/>
              <a:buNone/>
              <a:defRPr sz="900"/>
            </a:lvl8pPr>
            <a:lvl9pPr lvl="8" rtl="0">
              <a:spcBef>
                <a:spcPts val="600"/>
              </a:spcBef>
              <a:spcAft>
                <a:spcPts val="600"/>
              </a:spcAft>
              <a:buSzPts val="900"/>
              <a:buNone/>
              <a:defRPr sz="900"/>
            </a:lvl9pPr>
          </a:lstStyle>
          <a:p/>
        </p:txBody>
      </p:sp>
      <p:sp>
        <p:nvSpPr>
          <p:cNvPr id="281" name="Google Shape;281;p49"/>
          <p:cNvSpPr txBox="1"/>
          <p:nvPr>
            <p:ph idx="2" type="subTitle"/>
          </p:nvPr>
        </p:nvSpPr>
        <p:spPr>
          <a:xfrm>
            <a:off x="3581550" y="2180500"/>
            <a:ext cx="2487600" cy="2299200"/>
          </a:xfrm>
          <a:prstGeom prst="rect">
            <a:avLst/>
          </a:prstGeom>
        </p:spPr>
        <p:txBody>
          <a:bodyPr anchorCtr="0" anchor="t" bIns="0" lIns="0" spcFirstLastPara="1" rIns="0" wrap="square" tIns="0">
            <a:noAutofit/>
          </a:bodyPr>
          <a:lstStyle>
            <a:lvl1pPr lvl="0" rtl="0">
              <a:spcBef>
                <a:spcPts val="0"/>
              </a:spcBef>
              <a:spcAft>
                <a:spcPts val="0"/>
              </a:spcAft>
              <a:buSzPts val="900"/>
              <a:buNone/>
              <a:defRPr sz="900"/>
            </a:lvl1pPr>
            <a:lvl2pPr lvl="1" rtl="0">
              <a:spcBef>
                <a:spcPts val="600"/>
              </a:spcBef>
              <a:spcAft>
                <a:spcPts val="0"/>
              </a:spcAft>
              <a:buSzPts val="900"/>
              <a:buNone/>
              <a:defRPr sz="900"/>
            </a:lvl2pPr>
            <a:lvl3pPr lvl="2" rtl="0">
              <a:spcBef>
                <a:spcPts val="600"/>
              </a:spcBef>
              <a:spcAft>
                <a:spcPts val="0"/>
              </a:spcAft>
              <a:buSzPts val="900"/>
              <a:buNone/>
              <a:defRPr sz="900"/>
            </a:lvl3pPr>
            <a:lvl4pPr lvl="3" rtl="0">
              <a:spcBef>
                <a:spcPts val="600"/>
              </a:spcBef>
              <a:spcAft>
                <a:spcPts val="0"/>
              </a:spcAft>
              <a:buSzPts val="900"/>
              <a:buNone/>
              <a:defRPr sz="900"/>
            </a:lvl4pPr>
            <a:lvl5pPr lvl="4" rtl="0">
              <a:spcBef>
                <a:spcPts val="600"/>
              </a:spcBef>
              <a:spcAft>
                <a:spcPts val="0"/>
              </a:spcAft>
              <a:buSzPts val="900"/>
              <a:buNone/>
              <a:defRPr sz="900"/>
            </a:lvl5pPr>
            <a:lvl6pPr lvl="5" rtl="0">
              <a:spcBef>
                <a:spcPts val="600"/>
              </a:spcBef>
              <a:spcAft>
                <a:spcPts val="0"/>
              </a:spcAft>
              <a:buSzPts val="900"/>
              <a:buNone/>
              <a:defRPr sz="900"/>
            </a:lvl6pPr>
            <a:lvl7pPr lvl="6" rtl="0">
              <a:spcBef>
                <a:spcPts val="600"/>
              </a:spcBef>
              <a:spcAft>
                <a:spcPts val="0"/>
              </a:spcAft>
              <a:buSzPts val="900"/>
              <a:buNone/>
              <a:defRPr sz="900"/>
            </a:lvl7pPr>
            <a:lvl8pPr lvl="7" rtl="0">
              <a:spcBef>
                <a:spcPts val="600"/>
              </a:spcBef>
              <a:spcAft>
                <a:spcPts val="0"/>
              </a:spcAft>
              <a:buSzPts val="900"/>
              <a:buNone/>
              <a:defRPr sz="900"/>
            </a:lvl8pPr>
            <a:lvl9pPr lvl="8" rtl="0">
              <a:spcBef>
                <a:spcPts val="600"/>
              </a:spcBef>
              <a:spcAft>
                <a:spcPts val="600"/>
              </a:spcAft>
              <a:buSzPts val="900"/>
              <a:buNone/>
              <a:defRPr sz="900"/>
            </a:lvl9pPr>
          </a:lstStyle>
          <a:p/>
        </p:txBody>
      </p:sp>
      <p:sp>
        <p:nvSpPr>
          <p:cNvPr id="282" name="Google Shape;282;p49"/>
          <p:cNvSpPr txBox="1"/>
          <p:nvPr>
            <p:ph idx="3" type="subTitle"/>
          </p:nvPr>
        </p:nvSpPr>
        <p:spPr>
          <a:xfrm>
            <a:off x="795300" y="2180500"/>
            <a:ext cx="2486400" cy="2299200"/>
          </a:xfrm>
          <a:prstGeom prst="rect">
            <a:avLst/>
          </a:prstGeom>
        </p:spPr>
        <p:txBody>
          <a:bodyPr anchorCtr="0" anchor="t" bIns="0" lIns="0" spcFirstLastPara="1" rIns="0" wrap="square" tIns="0">
            <a:noAutofit/>
          </a:bodyPr>
          <a:lstStyle>
            <a:lvl1pPr lvl="0" rtl="0">
              <a:spcBef>
                <a:spcPts val="0"/>
              </a:spcBef>
              <a:spcAft>
                <a:spcPts val="0"/>
              </a:spcAft>
              <a:buSzPts val="900"/>
              <a:buNone/>
              <a:defRPr sz="900"/>
            </a:lvl1pPr>
            <a:lvl2pPr lvl="1" rtl="0">
              <a:spcBef>
                <a:spcPts val="600"/>
              </a:spcBef>
              <a:spcAft>
                <a:spcPts val="0"/>
              </a:spcAft>
              <a:buSzPts val="900"/>
              <a:buNone/>
              <a:defRPr sz="900"/>
            </a:lvl2pPr>
            <a:lvl3pPr lvl="2" rtl="0">
              <a:spcBef>
                <a:spcPts val="1200"/>
              </a:spcBef>
              <a:spcAft>
                <a:spcPts val="0"/>
              </a:spcAft>
              <a:buSzPts val="900"/>
              <a:buNone/>
              <a:defRPr sz="900"/>
            </a:lvl3pPr>
            <a:lvl4pPr lvl="3" rtl="0">
              <a:spcBef>
                <a:spcPts val="1200"/>
              </a:spcBef>
              <a:spcAft>
                <a:spcPts val="0"/>
              </a:spcAft>
              <a:buSzPts val="900"/>
              <a:buNone/>
              <a:defRPr sz="900"/>
            </a:lvl4pPr>
            <a:lvl5pPr lvl="4" rtl="0">
              <a:spcBef>
                <a:spcPts val="1200"/>
              </a:spcBef>
              <a:spcAft>
                <a:spcPts val="0"/>
              </a:spcAft>
              <a:buSzPts val="900"/>
              <a:buNone/>
              <a:defRPr sz="900"/>
            </a:lvl5pPr>
            <a:lvl6pPr lvl="5" rtl="0">
              <a:spcBef>
                <a:spcPts val="1200"/>
              </a:spcBef>
              <a:spcAft>
                <a:spcPts val="0"/>
              </a:spcAft>
              <a:buSzPts val="900"/>
              <a:buNone/>
              <a:defRPr sz="900"/>
            </a:lvl6pPr>
            <a:lvl7pPr lvl="6" rtl="0">
              <a:spcBef>
                <a:spcPts val="1200"/>
              </a:spcBef>
              <a:spcAft>
                <a:spcPts val="0"/>
              </a:spcAft>
              <a:buSzPts val="900"/>
              <a:buNone/>
              <a:defRPr sz="900"/>
            </a:lvl7pPr>
            <a:lvl8pPr lvl="7" rtl="0">
              <a:spcBef>
                <a:spcPts val="1200"/>
              </a:spcBef>
              <a:spcAft>
                <a:spcPts val="0"/>
              </a:spcAft>
              <a:buSzPts val="900"/>
              <a:buNone/>
              <a:defRPr sz="900"/>
            </a:lvl8pPr>
            <a:lvl9pPr lvl="8" rtl="0">
              <a:spcBef>
                <a:spcPts val="1200"/>
              </a:spcBef>
              <a:spcAft>
                <a:spcPts val="1200"/>
              </a:spcAft>
              <a:buSzPts val="900"/>
              <a:buNone/>
              <a:defRPr sz="9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Apprentice Text Testimonial">
  <p:cSld name="TITLE_ONLY_1_1_1_1">
    <p:bg>
      <p:bgPr>
        <a:solidFill>
          <a:schemeClr val="accent1"/>
        </a:solidFill>
      </p:bgPr>
    </p:bg>
    <p:spTree>
      <p:nvGrpSpPr>
        <p:cNvPr id="283" name="Shape 283"/>
        <p:cNvGrpSpPr/>
        <p:nvPr/>
      </p:nvGrpSpPr>
      <p:grpSpPr>
        <a:xfrm>
          <a:off x="0" y="0"/>
          <a:ext cx="0" cy="0"/>
          <a:chOff x="0" y="0"/>
          <a:chExt cx="0" cy="0"/>
        </a:xfrm>
      </p:grpSpPr>
      <p:sp>
        <p:nvSpPr>
          <p:cNvPr id="284" name="Google Shape;284;p50"/>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85" name="Google Shape;285;p50"/>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6" name="Google Shape;286;p50"/>
          <p:cNvSpPr txBox="1"/>
          <p:nvPr>
            <p:ph idx="1" type="subTitle"/>
          </p:nvPr>
        </p:nvSpPr>
        <p:spPr>
          <a:xfrm>
            <a:off x="2073650" y="333825"/>
            <a:ext cx="2221500" cy="11406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287" name="Google Shape;287;p50"/>
          <p:cNvSpPr txBox="1"/>
          <p:nvPr>
            <p:ph idx="2" type="subTitle"/>
          </p:nvPr>
        </p:nvSpPr>
        <p:spPr>
          <a:xfrm>
            <a:off x="6634275" y="3428325"/>
            <a:ext cx="2221500" cy="11406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Apprentice Text Testimonial – Option">
  <p:cSld name="TITLE_ONLY_1_1_1_1_1">
    <p:bg>
      <p:bgPr>
        <a:solidFill>
          <a:schemeClr val="accent1"/>
        </a:solidFill>
      </p:bgPr>
    </p:bg>
    <p:spTree>
      <p:nvGrpSpPr>
        <p:cNvPr id="288" name="Shape 288"/>
        <p:cNvGrpSpPr/>
        <p:nvPr/>
      </p:nvGrpSpPr>
      <p:grpSpPr>
        <a:xfrm>
          <a:off x="0" y="0"/>
          <a:ext cx="0" cy="0"/>
          <a:chOff x="0" y="0"/>
          <a:chExt cx="0" cy="0"/>
        </a:xfrm>
      </p:grpSpPr>
      <p:sp>
        <p:nvSpPr>
          <p:cNvPr id="289" name="Google Shape;289;p51"/>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90" name="Google Shape;290;p51"/>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1" name="Google Shape;291;p51"/>
          <p:cNvSpPr txBox="1"/>
          <p:nvPr>
            <p:ph idx="1" type="subTitle"/>
          </p:nvPr>
        </p:nvSpPr>
        <p:spPr>
          <a:xfrm>
            <a:off x="2614825" y="677375"/>
            <a:ext cx="2580600" cy="11406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292" name="Google Shape;292;p51"/>
          <p:cNvSpPr txBox="1"/>
          <p:nvPr>
            <p:ph idx="2" type="subTitle"/>
          </p:nvPr>
        </p:nvSpPr>
        <p:spPr>
          <a:xfrm>
            <a:off x="6634275" y="3682450"/>
            <a:ext cx="2073900" cy="11406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293" name="Google Shape;293;p51"/>
          <p:cNvSpPr txBox="1"/>
          <p:nvPr>
            <p:ph idx="3" type="subTitle"/>
          </p:nvPr>
        </p:nvSpPr>
        <p:spPr>
          <a:xfrm>
            <a:off x="1054100" y="677375"/>
            <a:ext cx="1327200" cy="11406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spcBef>
                <a:spcPts val="6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294" name="Google Shape;294;p51"/>
          <p:cNvSpPr txBox="1"/>
          <p:nvPr>
            <p:ph idx="4" type="subTitle"/>
          </p:nvPr>
        </p:nvSpPr>
        <p:spPr>
          <a:xfrm>
            <a:off x="5170425" y="3682450"/>
            <a:ext cx="1327200" cy="11406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spcBef>
                <a:spcPts val="6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1">
  <p:cSld name="BLANK_1_1_1">
    <p:bg>
      <p:bgPr>
        <a:solidFill>
          <a:schemeClr val="accent4"/>
        </a:solidFill>
      </p:bgPr>
    </p:bg>
    <p:spTree>
      <p:nvGrpSpPr>
        <p:cNvPr id="26" name="Shape 26"/>
        <p:cNvGrpSpPr/>
        <p:nvPr/>
      </p:nvGrpSpPr>
      <p:grpSpPr>
        <a:xfrm>
          <a:off x="0" y="0"/>
          <a:ext cx="0" cy="0"/>
          <a:chOff x="0" y="0"/>
          <a:chExt cx="0" cy="0"/>
        </a:xfrm>
      </p:grpSpPr>
      <p:sp>
        <p:nvSpPr>
          <p:cNvPr id="27" name="Google Shape;27;p6"/>
          <p:cNvSpPr/>
          <p:nvPr/>
        </p:nvSpPr>
        <p:spPr>
          <a:xfrm>
            <a:off x="4000780" y="281295"/>
            <a:ext cx="1143935" cy="189902"/>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 name="Google Shape;28;p6"/>
          <p:cNvPicPr preferRelativeResize="0"/>
          <p:nvPr/>
        </p:nvPicPr>
        <p:blipFill rotWithShape="1">
          <a:blip r:embed="rId2">
            <a:alphaModFix/>
          </a:blip>
          <a:srcRect b="319" l="43152" r="0" t="23652"/>
          <a:stretch/>
        </p:blipFill>
        <p:spPr>
          <a:xfrm>
            <a:off x="-1" y="0"/>
            <a:ext cx="3468781" cy="3543300"/>
          </a:xfrm>
          <a:prstGeom prst="rect">
            <a:avLst/>
          </a:prstGeom>
          <a:noFill/>
          <a:ln>
            <a:noFill/>
          </a:ln>
        </p:spPr>
      </p:pic>
      <p:sp>
        <p:nvSpPr>
          <p:cNvPr id="29" name="Google Shape;29;p6"/>
          <p:cNvSpPr txBox="1"/>
          <p:nvPr>
            <p:ph type="title"/>
          </p:nvPr>
        </p:nvSpPr>
        <p:spPr>
          <a:xfrm>
            <a:off x="2089700" y="1899725"/>
            <a:ext cx="5002500" cy="1316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accent2"/>
              </a:buClr>
              <a:buSzPts val="4600"/>
              <a:buFont typeface="Times New Roman"/>
              <a:buNone/>
              <a:defRPr sz="4600">
                <a:solidFill>
                  <a:schemeClr val="accent2"/>
                </a:solidFill>
                <a:latin typeface="Times New Roman"/>
                <a:ea typeface="Times New Roman"/>
                <a:cs typeface="Times New Roman"/>
                <a:sym typeface="Times New Roman"/>
              </a:defRPr>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Tree>
  </p:cSld>
  <p:clrMapOvr>
    <a:masterClrMapping/>
  </p:clrMapOvr>
  <p:extLst>
    <p:ext uri="{DCECCB84-F9BA-43D5-87BE-67443E8EF086}">
      <p15:sldGuideLst>
        <p15:guide id="1" pos="5578">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Candidate Testimonials">
  <p:cSld name="TITLE_AND_BODY_1_3">
    <p:bg>
      <p:bgPr>
        <a:solidFill>
          <a:schemeClr val="accent4"/>
        </a:solidFill>
      </p:bgPr>
    </p:bg>
    <p:spTree>
      <p:nvGrpSpPr>
        <p:cNvPr id="295" name="Shape 295"/>
        <p:cNvGrpSpPr/>
        <p:nvPr/>
      </p:nvGrpSpPr>
      <p:grpSpPr>
        <a:xfrm>
          <a:off x="0" y="0"/>
          <a:ext cx="0" cy="0"/>
          <a:chOff x="0" y="0"/>
          <a:chExt cx="0" cy="0"/>
        </a:xfrm>
      </p:grpSpPr>
      <p:sp>
        <p:nvSpPr>
          <p:cNvPr id="296" name="Google Shape;296;p52"/>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7" name="Google Shape;297;p52"/>
          <p:cNvSpPr txBox="1"/>
          <p:nvPr>
            <p:ph idx="1" type="body"/>
          </p:nvPr>
        </p:nvSpPr>
        <p:spPr>
          <a:xfrm>
            <a:off x="727725" y="1335350"/>
            <a:ext cx="7114200" cy="2735400"/>
          </a:xfrm>
          <a:prstGeom prst="rect">
            <a:avLst/>
          </a:prstGeom>
        </p:spPr>
        <p:txBody>
          <a:bodyPr anchorCtr="0" anchor="t" bIns="0" lIns="0" spcFirstLastPara="1" rIns="0" wrap="square" tIns="0">
            <a:noAutofit/>
          </a:bodyPr>
          <a:lstStyle>
            <a:lvl1pPr indent="-304800" lvl="0" marL="457200" rtl="0">
              <a:lnSpc>
                <a:spcPct val="125000"/>
              </a:lnSpc>
              <a:spcBef>
                <a:spcPts val="0"/>
              </a:spcBef>
              <a:spcAft>
                <a:spcPts val="0"/>
              </a:spcAft>
              <a:buSzPts val="1200"/>
              <a:buChar char="·"/>
              <a:defRPr/>
            </a:lvl1pPr>
            <a:lvl2pPr indent="-304800" lvl="1" marL="914400" rtl="0">
              <a:lnSpc>
                <a:spcPct val="125000"/>
              </a:lnSpc>
              <a:spcBef>
                <a:spcPts val="800"/>
              </a:spcBef>
              <a:spcAft>
                <a:spcPts val="0"/>
              </a:spcAft>
              <a:buSzPts val="1200"/>
              <a:buChar char="–"/>
              <a:defRPr/>
            </a:lvl2pPr>
            <a:lvl3pPr indent="-304800" lvl="2" marL="1371600" rtl="0">
              <a:lnSpc>
                <a:spcPct val="125000"/>
              </a:lnSpc>
              <a:spcBef>
                <a:spcPts val="800"/>
              </a:spcBef>
              <a:spcAft>
                <a:spcPts val="0"/>
              </a:spcAft>
              <a:buSzPts val="1200"/>
              <a:buChar char="–"/>
              <a:defRPr/>
            </a:lvl3pPr>
            <a:lvl4pPr indent="-304800" lvl="3" marL="1828800" rtl="0">
              <a:lnSpc>
                <a:spcPct val="125000"/>
              </a:lnSpc>
              <a:spcBef>
                <a:spcPts val="800"/>
              </a:spcBef>
              <a:spcAft>
                <a:spcPts val="0"/>
              </a:spcAft>
              <a:buSzPts val="1200"/>
              <a:buChar char="–"/>
              <a:defRPr/>
            </a:lvl4pPr>
            <a:lvl5pPr indent="-304800" lvl="4" marL="2286000" rtl="0">
              <a:lnSpc>
                <a:spcPct val="125000"/>
              </a:lnSpc>
              <a:spcBef>
                <a:spcPts val="800"/>
              </a:spcBef>
              <a:spcAft>
                <a:spcPts val="0"/>
              </a:spcAft>
              <a:buSzPts val="1200"/>
              <a:buChar char="–"/>
              <a:defRPr/>
            </a:lvl5pPr>
            <a:lvl6pPr indent="-304800" lvl="5" marL="2743200" rtl="0">
              <a:lnSpc>
                <a:spcPct val="125000"/>
              </a:lnSpc>
              <a:spcBef>
                <a:spcPts val="800"/>
              </a:spcBef>
              <a:spcAft>
                <a:spcPts val="0"/>
              </a:spcAft>
              <a:buSzPts val="1200"/>
              <a:buChar char="–"/>
              <a:defRPr/>
            </a:lvl6pPr>
            <a:lvl7pPr indent="-304800" lvl="6" marL="3200400" rtl="0">
              <a:lnSpc>
                <a:spcPct val="125000"/>
              </a:lnSpc>
              <a:spcBef>
                <a:spcPts val="800"/>
              </a:spcBef>
              <a:spcAft>
                <a:spcPts val="0"/>
              </a:spcAft>
              <a:buSzPts val="1200"/>
              <a:buChar char="–"/>
              <a:defRPr/>
            </a:lvl7pPr>
            <a:lvl8pPr indent="-304800" lvl="7" marL="3657600" rtl="0">
              <a:lnSpc>
                <a:spcPct val="125000"/>
              </a:lnSpc>
              <a:spcBef>
                <a:spcPts val="800"/>
              </a:spcBef>
              <a:spcAft>
                <a:spcPts val="0"/>
              </a:spcAft>
              <a:buSzPts val="1200"/>
              <a:buChar char="–"/>
              <a:defRPr/>
            </a:lvl8pPr>
            <a:lvl9pPr indent="-304800" lvl="8" marL="4114800" rtl="0">
              <a:lnSpc>
                <a:spcPct val="125000"/>
              </a:lnSpc>
              <a:spcBef>
                <a:spcPts val="800"/>
              </a:spcBef>
              <a:spcAft>
                <a:spcPts val="800"/>
              </a:spcAft>
              <a:buSzPts val="1200"/>
              <a:buChar char="–"/>
              <a:defRPr/>
            </a:lvl9pPr>
          </a:lstStyle>
          <a:p/>
        </p:txBody>
      </p:sp>
      <p:sp>
        <p:nvSpPr>
          <p:cNvPr id="298" name="Google Shape;298;p52"/>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99" name="Google Shape;299;p52"/>
          <p:cNvSpPr txBox="1"/>
          <p:nvPr>
            <p:ph idx="2" type="subTitle"/>
          </p:nvPr>
        </p:nvSpPr>
        <p:spPr>
          <a:xfrm>
            <a:off x="2822100" y="4234425"/>
            <a:ext cx="4513200" cy="334500"/>
          </a:xfrm>
          <a:prstGeom prst="rect">
            <a:avLst/>
          </a:prstGeom>
        </p:spPr>
        <p:txBody>
          <a:bodyPr anchorCtr="0" anchor="t" bIns="0" lIns="0" spcFirstLastPara="1" rIns="0" wrap="square" tIns="0">
            <a:noAutofit/>
          </a:bodyPr>
          <a:lstStyle>
            <a:lvl1pPr lvl="0" rtl="0">
              <a:spcBef>
                <a:spcPts val="0"/>
              </a:spcBef>
              <a:spcAft>
                <a:spcPts val="0"/>
              </a:spcAft>
              <a:buSzPts val="2000"/>
              <a:buFont typeface="Times"/>
              <a:buNone/>
              <a:defRPr sz="2000">
                <a:latin typeface="Times"/>
                <a:ea typeface="Times"/>
                <a:cs typeface="Times"/>
                <a:sym typeface="Times"/>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300" name="Google Shape;300;p52"/>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Candidate Testimonials – Option">
  <p:cSld name="TITLE_AND_BODY_1_3_1">
    <p:bg>
      <p:bgPr>
        <a:solidFill>
          <a:schemeClr val="accent4"/>
        </a:solidFill>
      </p:bgPr>
    </p:bg>
    <p:spTree>
      <p:nvGrpSpPr>
        <p:cNvPr id="301" name="Shape 301"/>
        <p:cNvGrpSpPr/>
        <p:nvPr/>
      </p:nvGrpSpPr>
      <p:grpSpPr>
        <a:xfrm>
          <a:off x="0" y="0"/>
          <a:ext cx="0" cy="0"/>
          <a:chOff x="0" y="0"/>
          <a:chExt cx="0" cy="0"/>
        </a:xfrm>
      </p:grpSpPr>
      <p:sp>
        <p:nvSpPr>
          <p:cNvPr id="302" name="Google Shape;302;p53"/>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3" name="Google Shape;303;p53"/>
          <p:cNvSpPr txBox="1"/>
          <p:nvPr>
            <p:ph idx="1" type="body"/>
          </p:nvPr>
        </p:nvSpPr>
        <p:spPr>
          <a:xfrm>
            <a:off x="1512000" y="1335350"/>
            <a:ext cx="7114200" cy="2735400"/>
          </a:xfrm>
          <a:prstGeom prst="rect">
            <a:avLst/>
          </a:prstGeom>
        </p:spPr>
        <p:txBody>
          <a:bodyPr anchorCtr="0" anchor="t" bIns="0" lIns="0" spcFirstLastPara="1" rIns="0" wrap="square" tIns="0">
            <a:noAutofit/>
          </a:bodyPr>
          <a:lstStyle>
            <a:lvl1pPr indent="-304800" lvl="0" marL="457200" rtl="0">
              <a:lnSpc>
                <a:spcPct val="125000"/>
              </a:lnSpc>
              <a:spcBef>
                <a:spcPts val="0"/>
              </a:spcBef>
              <a:spcAft>
                <a:spcPts val="0"/>
              </a:spcAft>
              <a:buSzPts val="1200"/>
              <a:buChar char="·"/>
              <a:defRPr/>
            </a:lvl1pPr>
            <a:lvl2pPr indent="-304800" lvl="1" marL="914400" rtl="0">
              <a:lnSpc>
                <a:spcPct val="125000"/>
              </a:lnSpc>
              <a:spcBef>
                <a:spcPts val="800"/>
              </a:spcBef>
              <a:spcAft>
                <a:spcPts val="0"/>
              </a:spcAft>
              <a:buSzPts val="1200"/>
              <a:buChar char="–"/>
              <a:defRPr/>
            </a:lvl2pPr>
            <a:lvl3pPr indent="-304800" lvl="2" marL="1371600" rtl="0">
              <a:lnSpc>
                <a:spcPct val="125000"/>
              </a:lnSpc>
              <a:spcBef>
                <a:spcPts val="800"/>
              </a:spcBef>
              <a:spcAft>
                <a:spcPts val="0"/>
              </a:spcAft>
              <a:buSzPts val="1200"/>
              <a:buChar char="–"/>
              <a:defRPr/>
            </a:lvl3pPr>
            <a:lvl4pPr indent="-304800" lvl="3" marL="1828800" rtl="0">
              <a:lnSpc>
                <a:spcPct val="125000"/>
              </a:lnSpc>
              <a:spcBef>
                <a:spcPts val="800"/>
              </a:spcBef>
              <a:spcAft>
                <a:spcPts val="0"/>
              </a:spcAft>
              <a:buSzPts val="1200"/>
              <a:buChar char="–"/>
              <a:defRPr/>
            </a:lvl4pPr>
            <a:lvl5pPr indent="-304800" lvl="4" marL="2286000" rtl="0">
              <a:lnSpc>
                <a:spcPct val="125000"/>
              </a:lnSpc>
              <a:spcBef>
                <a:spcPts val="800"/>
              </a:spcBef>
              <a:spcAft>
                <a:spcPts val="0"/>
              </a:spcAft>
              <a:buSzPts val="1200"/>
              <a:buChar char="–"/>
              <a:defRPr/>
            </a:lvl5pPr>
            <a:lvl6pPr indent="-304800" lvl="5" marL="2743200" rtl="0">
              <a:lnSpc>
                <a:spcPct val="125000"/>
              </a:lnSpc>
              <a:spcBef>
                <a:spcPts val="800"/>
              </a:spcBef>
              <a:spcAft>
                <a:spcPts val="0"/>
              </a:spcAft>
              <a:buSzPts val="1200"/>
              <a:buChar char="–"/>
              <a:defRPr/>
            </a:lvl6pPr>
            <a:lvl7pPr indent="-304800" lvl="6" marL="3200400" rtl="0">
              <a:lnSpc>
                <a:spcPct val="125000"/>
              </a:lnSpc>
              <a:spcBef>
                <a:spcPts val="800"/>
              </a:spcBef>
              <a:spcAft>
                <a:spcPts val="0"/>
              </a:spcAft>
              <a:buSzPts val="1200"/>
              <a:buChar char="–"/>
              <a:defRPr/>
            </a:lvl7pPr>
            <a:lvl8pPr indent="-304800" lvl="7" marL="3657600" rtl="0">
              <a:lnSpc>
                <a:spcPct val="125000"/>
              </a:lnSpc>
              <a:spcBef>
                <a:spcPts val="800"/>
              </a:spcBef>
              <a:spcAft>
                <a:spcPts val="0"/>
              </a:spcAft>
              <a:buSzPts val="1200"/>
              <a:buChar char="–"/>
              <a:defRPr/>
            </a:lvl8pPr>
            <a:lvl9pPr indent="-304800" lvl="8" marL="4114800" rtl="0">
              <a:lnSpc>
                <a:spcPct val="125000"/>
              </a:lnSpc>
              <a:spcBef>
                <a:spcPts val="800"/>
              </a:spcBef>
              <a:spcAft>
                <a:spcPts val="800"/>
              </a:spcAft>
              <a:buSzPts val="1200"/>
              <a:buChar char="–"/>
              <a:defRPr/>
            </a:lvl9pPr>
          </a:lstStyle>
          <a:p/>
        </p:txBody>
      </p:sp>
      <p:sp>
        <p:nvSpPr>
          <p:cNvPr id="304" name="Google Shape;304;p53"/>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05" name="Google Shape;305;p53"/>
          <p:cNvSpPr txBox="1"/>
          <p:nvPr>
            <p:ph idx="2" type="subTitle"/>
          </p:nvPr>
        </p:nvSpPr>
        <p:spPr>
          <a:xfrm>
            <a:off x="1605600" y="4269600"/>
            <a:ext cx="6004800" cy="334500"/>
          </a:xfrm>
          <a:prstGeom prst="rect">
            <a:avLst/>
          </a:prstGeom>
        </p:spPr>
        <p:txBody>
          <a:bodyPr anchorCtr="0" anchor="t" bIns="0" lIns="0" spcFirstLastPara="1" rIns="0" wrap="square" tIns="0">
            <a:noAutofit/>
          </a:bodyPr>
          <a:lstStyle>
            <a:lvl1pPr lvl="0" rtl="0" algn="ctr">
              <a:spcBef>
                <a:spcPts val="0"/>
              </a:spcBef>
              <a:spcAft>
                <a:spcPts val="0"/>
              </a:spcAft>
              <a:buSzPts val="2000"/>
              <a:buFont typeface="Times"/>
              <a:buNone/>
              <a:defRPr sz="2000">
                <a:latin typeface="Times"/>
                <a:ea typeface="Times"/>
                <a:cs typeface="Times"/>
                <a:sym typeface="Times"/>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306" name="Google Shape;306;p53"/>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Quote">
  <p:cSld name="TITLE_AND_BODY_1_3_1_1">
    <p:bg>
      <p:bgPr>
        <a:solidFill>
          <a:schemeClr val="lt2"/>
        </a:solidFill>
      </p:bgPr>
    </p:bg>
    <p:spTree>
      <p:nvGrpSpPr>
        <p:cNvPr id="307" name="Shape 307"/>
        <p:cNvGrpSpPr/>
        <p:nvPr/>
      </p:nvGrpSpPr>
      <p:grpSpPr>
        <a:xfrm>
          <a:off x="0" y="0"/>
          <a:ext cx="0" cy="0"/>
          <a:chOff x="0" y="0"/>
          <a:chExt cx="0" cy="0"/>
        </a:xfrm>
      </p:grpSpPr>
      <p:sp>
        <p:nvSpPr>
          <p:cNvPr id="308" name="Google Shape;308;p54"/>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9" name="Google Shape;309;p54"/>
          <p:cNvSpPr txBox="1"/>
          <p:nvPr>
            <p:ph idx="1" type="body"/>
          </p:nvPr>
        </p:nvSpPr>
        <p:spPr>
          <a:xfrm>
            <a:off x="795300" y="1080000"/>
            <a:ext cx="7553400" cy="3028200"/>
          </a:xfrm>
          <a:prstGeom prst="rect">
            <a:avLst/>
          </a:prstGeom>
        </p:spPr>
        <p:txBody>
          <a:bodyPr anchorCtr="0" anchor="t" bIns="0" lIns="0" spcFirstLastPara="1" rIns="0" wrap="square" tIns="0">
            <a:noAutofit/>
          </a:bodyPr>
          <a:lstStyle>
            <a:lvl1pPr indent="-393700" lvl="0" marL="457200" rtl="0" algn="ctr">
              <a:lnSpc>
                <a:spcPct val="90000"/>
              </a:lnSpc>
              <a:spcBef>
                <a:spcPts val="0"/>
              </a:spcBef>
              <a:spcAft>
                <a:spcPts val="0"/>
              </a:spcAft>
              <a:buSzPts val="2600"/>
              <a:buFont typeface="Times"/>
              <a:buChar char="·"/>
              <a:defRPr sz="2600">
                <a:latin typeface="Times"/>
                <a:ea typeface="Times"/>
                <a:cs typeface="Times"/>
                <a:sym typeface="Times"/>
              </a:defRPr>
            </a:lvl1pPr>
            <a:lvl2pPr indent="-393700" lvl="1" marL="914400" rtl="0" algn="ctr">
              <a:lnSpc>
                <a:spcPct val="90000"/>
              </a:lnSpc>
              <a:spcBef>
                <a:spcPts val="1200"/>
              </a:spcBef>
              <a:spcAft>
                <a:spcPts val="0"/>
              </a:spcAft>
              <a:buSzPts val="2600"/>
              <a:buFont typeface="Times"/>
              <a:buChar char="–"/>
              <a:defRPr sz="2600">
                <a:latin typeface="Times"/>
                <a:ea typeface="Times"/>
                <a:cs typeface="Times"/>
                <a:sym typeface="Times"/>
              </a:defRPr>
            </a:lvl2pPr>
            <a:lvl3pPr indent="-393700" lvl="2" marL="1371600" rtl="0" algn="ctr">
              <a:lnSpc>
                <a:spcPct val="90000"/>
              </a:lnSpc>
              <a:spcBef>
                <a:spcPts val="1200"/>
              </a:spcBef>
              <a:spcAft>
                <a:spcPts val="0"/>
              </a:spcAft>
              <a:buSzPts val="2600"/>
              <a:buFont typeface="Times"/>
              <a:buChar char="–"/>
              <a:defRPr sz="2600">
                <a:latin typeface="Times"/>
                <a:ea typeface="Times"/>
                <a:cs typeface="Times"/>
                <a:sym typeface="Times"/>
              </a:defRPr>
            </a:lvl3pPr>
            <a:lvl4pPr indent="-393700" lvl="3" marL="1828800" rtl="0" algn="ctr">
              <a:lnSpc>
                <a:spcPct val="90000"/>
              </a:lnSpc>
              <a:spcBef>
                <a:spcPts val="1200"/>
              </a:spcBef>
              <a:spcAft>
                <a:spcPts val="0"/>
              </a:spcAft>
              <a:buSzPts val="2600"/>
              <a:buFont typeface="Times"/>
              <a:buChar char="–"/>
              <a:defRPr sz="2600">
                <a:latin typeface="Times"/>
                <a:ea typeface="Times"/>
                <a:cs typeface="Times"/>
                <a:sym typeface="Times"/>
              </a:defRPr>
            </a:lvl4pPr>
            <a:lvl5pPr indent="-393700" lvl="4" marL="2286000" rtl="0" algn="ctr">
              <a:lnSpc>
                <a:spcPct val="90000"/>
              </a:lnSpc>
              <a:spcBef>
                <a:spcPts val="1200"/>
              </a:spcBef>
              <a:spcAft>
                <a:spcPts val="0"/>
              </a:spcAft>
              <a:buSzPts val="2600"/>
              <a:buFont typeface="Times"/>
              <a:buChar char="–"/>
              <a:defRPr sz="2600">
                <a:latin typeface="Times"/>
                <a:ea typeface="Times"/>
                <a:cs typeface="Times"/>
                <a:sym typeface="Times"/>
              </a:defRPr>
            </a:lvl5pPr>
            <a:lvl6pPr indent="-393700" lvl="5" marL="2743200" rtl="0" algn="ctr">
              <a:lnSpc>
                <a:spcPct val="90000"/>
              </a:lnSpc>
              <a:spcBef>
                <a:spcPts val="1200"/>
              </a:spcBef>
              <a:spcAft>
                <a:spcPts val="0"/>
              </a:spcAft>
              <a:buSzPts val="2600"/>
              <a:buFont typeface="Times"/>
              <a:buChar char="–"/>
              <a:defRPr sz="2600">
                <a:latin typeface="Times"/>
                <a:ea typeface="Times"/>
                <a:cs typeface="Times"/>
                <a:sym typeface="Times"/>
              </a:defRPr>
            </a:lvl6pPr>
            <a:lvl7pPr indent="-393700" lvl="6" marL="3200400" rtl="0" algn="ctr">
              <a:lnSpc>
                <a:spcPct val="90000"/>
              </a:lnSpc>
              <a:spcBef>
                <a:spcPts val="1200"/>
              </a:spcBef>
              <a:spcAft>
                <a:spcPts val="0"/>
              </a:spcAft>
              <a:buSzPts val="2600"/>
              <a:buFont typeface="Times"/>
              <a:buChar char="–"/>
              <a:defRPr sz="2600">
                <a:latin typeface="Times"/>
                <a:ea typeface="Times"/>
                <a:cs typeface="Times"/>
                <a:sym typeface="Times"/>
              </a:defRPr>
            </a:lvl7pPr>
            <a:lvl8pPr indent="-393700" lvl="7" marL="3657600" rtl="0" algn="ctr">
              <a:lnSpc>
                <a:spcPct val="90000"/>
              </a:lnSpc>
              <a:spcBef>
                <a:spcPts val="1200"/>
              </a:spcBef>
              <a:spcAft>
                <a:spcPts val="0"/>
              </a:spcAft>
              <a:buSzPts val="2600"/>
              <a:buFont typeface="Times"/>
              <a:buChar char="–"/>
              <a:defRPr sz="2600">
                <a:latin typeface="Times"/>
                <a:ea typeface="Times"/>
                <a:cs typeface="Times"/>
                <a:sym typeface="Times"/>
              </a:defRPr>
            </a:lvl8pPr>
            <a:lvl9pPr indent="-393700" lvl="8" marL="4114800" rtl="0" algn="ctr">
              <a:lnSpc>
                <a:spcPct val="90000"/>
              </a:lnSpc>
              <a:spcBef>
                <a:spcPts val="1200"/>
              </a:spcBef>
              <a:spcAft>
                <a:spcPts val="1200"/>
              </a:spcAft>
              <a:buSzPts val="2600"/>
              <a:buFont typeface="Times"/>
              <a:buChar char="–"/>
              <a:defRPr sz="2600">
                <a:latin typeface="Times"/>
                <a:ea typeface="Times"/>
                <a:cs typeface="Times"/>
                <a:sym typeface="Times"/>
              </a:defRPr>
            </a:lvl9pPr>
          </a:lstStyle>
          <a:p/>
        </p:txBody>
      </p:sp>
      <p:sp>
        <p:nvSpPr>
          <p:cNvPr id="310" name="Google Shape;310;p54"/>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11" name="Google Shape;311;p54"/>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Quote – Option">
  <p:cSld name="TITLE_AND_BODY_1_3_1_1_1">
    <p:bg>
      <p:bgPr>
        <a:solidFill>
          <a:schemeClr val="accent1"/>
        </a:solidFill>
      </p:bgPr>
    </p:bg>
    <p:spTree>
      <p:nvGrpSpPr>
        <p:cNvPr id="312" name="Shape 312"/>
        <p:cNvGrpSpPr/>
        <p:nvPr/>
      </p:nvGrpSpPr>
      <p:grpSpPr>
        <a:xfrm>
          <a:off x="0" y="0"/>
          <a:ext cx="0" cy="0"/>
          <a:chOff x="0" y="0"/>
          <a:chExt cx="0" cy="0"/>
        </a:xfrm>
      </p:grpSpPr>
      <p:sp>
        <p:nvSpPr>
          <p:cNvPr id="313" name="Google Shape;313;p55"/>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4" name="Google Shape;314;p55"/>
          <p:cNvSpPr txBox="1"/>
          <p:nvPr>
            <p:ph idx="1" type="body"/>
          </p:nvPr>
        </p:nvSpPr>
        <p:spPr>
          <a:xfrm>
            <a:off x="795300" y="1080000"/>
            <a:ext cx="7553400" cy="3028200"/>
          </a:xfrm>
          <a:prstGeom prst="rect">
            <a:avLst/>
          </a:prstGeom>
        </p:spPr>
        <p:txBody>
          <a:bodyPr anchorCtr="0" anchor="t" bIns="0" lIns="0" spcFirstLastPara="1" rIns="0" wrap="square" tIns="0">
            <a:noAutofit/>
          </a:bodyPr>
          <a:lstStyle>
            <a:lvl1pPr indent="-393700" lvl="0" marL="457200" rtl="0" algn="ctr">
              <a:lnSpc>
                <a:spcPct val="90000"/>
              </a:lnSpc>
              <a:spcBef>
                <a:spcPts val="0"/>
              </a:spcBef>
              <a:spcAft>
                <a:spcPts val="0"/>
              </a:spcAft>
              <a:buClr>
                <a:schemeClr val="lt1"/>
              </a:buClr>
              <a:buSzPts val="2600"/>
              <a:buFont typeface="Times"/>
              <a:buChar char="·"/>
              <a:defRPr sz="2600">
                <a:solidFill>
                  <a:schemeClr val="lt1"/>
                </a:solidFill>
                <a:latin typeface="Times"/>
                <a:ea typeface="Times"/>
                <a:cs typeface="Times"/>
                <a:sym typeface="Times"/>
              </a:defRPr>
            </a:lvl1pPr>
            <a:lvl2pPr indent="-393700" lvl="1" marL="914400" rtl="0" algn="ctr">
              <a:lnSpc>
                <a:spcPct val="90000"/>
              </a:lnSpc>
              <a:spcBef>
                <a:spcPts val="1200"/>
              </a:spcBef>
              <a:spcAft>
                <a:spcPts val="0"/>
              </a:spcAft>
              <a:buClr>
                <a:schemeClr val="lt1"/>
              </a:buClr>
              <a:buSzPts val="2600"/>
              <a:buFont typeface="Times"/>
              <a:buChar char="–"/>
              <a:defRPr sz="2600">
                <a:solidFill>
                  <a:schemeClr val="lt1"/>
                </a:solidFill>
                <a:latin typeface="Times"/>
                <a:ea typeface="Times"/>
                <a:cs typeface="Times"/>
                <a:sym typeface="Times"/>
              </a:defRPr>
            </a:lvl2pPr>
            <a:lvl3pPr indent="-393700" lvl="2" marL="1371600" rtl="0" algn="ctr">
              <a:lnSpc>
                <a:spcPct val="90000"/>
              </a:lnSpc>
              <a:spcBef>
                <a:spcPts val="1200"/>
              </a:spcBef>
              <a:spcAft>
                <a:spcPts val="0"/>
              </a:spcAft>
              <a:buClr>
                <a:schemeClr val="lt1"/>
              </a:buClr>
              <a:buSzPts val="2600"/>
              <a:buFont typeface="Times"/>
              <a:buChar char="–"/>
              <a:defRPr sz="2600">
                <a:solidFill>
                  <a:schemeClr val="lt1"/>
                </a:solidFill>
                <a:latin typeface="Times"/>
                <a:ea typeface="Times"/>
                <a:cs typeface="Times"/>
                <a:sym typeface="Times"/>
              </a:defRPr>
            </a:lvl3pPr>
            <a:lvl4pPr indent="-393700" lvl="3" marL="1828800" rtl="0" algn="ctr">
              <a:lnSpc>
                <a:spcPct val="90000"/>
              </a:lnSpc>
              <a:spcBef>
                <a:spcPts val="1200"/>
              </a:spcBef>
              <a:spcAft>
                <a:spcPts val="0"/>
              </a:spcAft>
              <a:buClr>
                <a:schemeClr val="lt1"/>
              </a:buClr>
              <a:buSzPts val="2600"/>
              <a:buFont typeface="Times"/>
              <a:buChar char="–"/>
              <a:defRPr sz="2600">
                <a:solidFill>
                  <a:schemeClr val="lt1"/>
                </a:solidFill>
                <a:latin typeface="Times"/>
                <a:ea typeface="Times"/>
                <a:cs typeface="Times"/>
                <a:sym typeface="Times"/>
              </a:defRPr>
            </a:lvl4pPr>
            <a:lvl5pPr indent="-393700" lvl="4" marL="2286000" rtl="0" algn="ctr">
              <a:lnSpc>
                <a:spcPct val="90000"/>
              </a:lnSpc>
              <a:spcBef>
                <a:spcPts val="1200"/>
              </a:spcBef>
              <a:spcAft>
                <a:spcPts val="0"/>
              </a:spcAft>
              <a:buClr>
                <a:schemeClr val="lt1"/>
              </a:buClr>
              <a:buSzPts val="2600"/>
              <a:buFont typeface="Times"/>
              <a:buChar char="–"/>
              <a:defRPr sz="2600">
                <a:solidFill>
                  <a:schemeClr val="lt1"/>
                </a:solidFill>
                <a:latin typeface="Times"/>
                <a:ea typeface="Times"/>
                <a:cs typeface="Times"/>
                <a:sym typeface="Times"/>
              </a:defRPr>
            </a:lvl5pPr>
            <a:lvl6pPr indent="-393700" lvl="5" marL="2743200" rtl="0" algn="ctr">
              <a:lnSpc>
                <a:spcPct val="90000"/>
              </a:lnSpc>
              <a:spcBef>
                <a:spcPts val="1200"/>
              </a:spcBef>
              <a:spcAft>
                <a:spcPts val="0"/>
              </a:spcAft>
              <a:buClr>
                <a:schemeClr val="lt1"/>
              </a:buClr>
              <a:buSzPts val="2600"/>
              <a:buFont typeface="Times"/>
              <a:buChar char="–"/>
              <a:defRPr sz="2600">
                <a:solidFill>
                  <a:schemeClr val="lt1"/>
                </a:solidFill>
                <a:latin typeface="Times"/>
                <a:ea typeface="Times"/>
                <a:cs typeface="Times"/>
                <a:sym typeface="Times"/>
              </a:defRPr>
            </a:lvl6pPr>
            <a:lvl7pPr indent="-393700" lvl="6" marL="3200400" rtl="0" algn="ctr">
              <a:lnSpc>
                <a:spcPct val="90000"/>
              </a:lnSpc>
              <a:spcBef>
                <a:spcPts val="1200"/>
              </a:spcBef>
              <a:spcAft>
                <a:spcPts val="0"/>
              </a:spcAft>
              <a:buClr>
                <a:schemeClr val="lt1"/>
              </a:buClr>
              <a:buSzPts val="2600"/>
              <a:buFont typeface="Times"/>
              <a:buChar char="–"/>
              <a:defRPr sz="2600">
                <a:solidFill>
                  <a:schemeClr val="lt1"/>
                </a:solidFill>
                <a:latin typeface="Times"/>
                <a:ea typeface="Times"/>
                <a:cs typeface="Times"/>
                <a:sym typeface="Times"/>
              </a:defRPr>
            </a:lvl7pPr>
            <a:lvl8pPr indent="-393700" lvl="7" marL="3657600" rtl="0" algn="ctr">
              <a:lnSpc>
                <a:spcPct val="90000"/>
              </a:lnSpc>
              <a:spcBef>
                <a:spcPts val="1200"/>
              </a:spcBef>
              <a:spcAft>
                <a:spcPts val="0"/>
              </a:spcAft>
              <a:buClr>
                <a:schemeClr val="lt1"/>
              </a:buClr>
              <a:buSzPts val="2600"/>
              <a:buFont typeface="Times"/>
              <a:buChar char="–"/>
              <a:defRPr sz="2600">
                <a:solidFill>
                  <a:schemeClr val="lt1"/>
                </a:solidFill>
                <a:latin typeface="Times"/>
                <a:ea typeface="Times"/>
                <a:cs typeface="Times"/>
                <a:sym typeface="Times"/>
              </a:defRPr>
            </a:lvl8pPr>
            <a:lvl9pPr indent="-393700" lvl="8" marL="4114800" rtl="0" algn="ctr">
              <a:lnSpc>
                <a:spcPct val="90000"/>
              </a:lnSpc>
              <a:spcBef>
                <a:spcPts val="1200"/>
              </a:spcBef>
              <a:spcAft>
                <a:spcPts val="1200"/>
              </a:spcAft>
              <a:buClr>
                <a:schemeClr val="lt1"/>
              </a:buClr>
              <a:buSzPts val="2600"/>
              <a:buFont typeface="Times"/>
              <a:buChar char="–"/>
              <a:defRPr sz="2600">
                <a:solidFill>
                  <a:schemeClr val="lt1"/>
                </a:solidFill>
                <a:latin typeface="Times"/>
                <a:ea typeface="Times"/>
                <a:cs typeface="Times"/>
                <a:sym typeface="Times"/>
              </a:defRPr>
            </a:lvl9pPr>
          </a:lstStyle>
          <a:p/>
        </p:txBody>
      </p:sp>
      <p:sp>
        <p:nvSpPr>
          <p:cNvPr id="315" name="Google Shape;315;p55"/>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16" name="Google Shape;316;p55"/>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itle Only">
  <p:cSld name="TITLE_ONLY_8">
    <p:spTree>
      <p:nvGrpSpPr>
        <p:cNvPr id="317" name="Shape 317"/>
        <p:cNvGrpSpPr/>
        <p:nvPr/>
      </p:nvGrpSpPr>
      <p:grpSpPr>
        <a:xfrm>
          <a:off x="0" y="0"/>
          <a:ext cx="0" cy="0"/>
          <a:chOff x="0" y="0"/>
          <a:chExt cx="0" cy="0"/>
        </a:xfrm>
      </p:grpSpPr>
      <p:sp>
        <p:nvSpPr>
          <p:cNvPr id="318" name="Google Shape;318;p56"/>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9" name="Google Shape;319;p56"/>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20" name="Google Shape;320;p56"/>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ext steps?">
  <p:cSld name="TITLE_ONLY_7">
    <p:bg>
      <p:bgPr>
        <a:solidFill>
          <a:schemeClr val="dk1"/>
        </a:solidFill>
      </p:bgPr>
    </p:bg>
    <p:spTree>
      <p:nvGrpSpPr>
        <p:cNvPr id="321" name="Shape 321"/>
        <p:cNvGrpSpPr/>
        <p:nvPr/>
      </p:nvGrpSpPr>
      <p:grpSpPr>
        <a:xfrm>
          <a:off x="0" y="0"/>
          <a:ext cx="0" cy="0"/>
          <a:chOff x="0" y="0"/>
          <a:chExt cx="0" cy="0"/>
        </a:xfrm>
      </p:grpSpPr>
      <p:sp>
        <p:nvSpPr>
          <p:cNvPr id="322" name="Google Shape;322;p57"/>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3" name="Google Shape;323;p57"/>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Text and Table">
  <p:cSld name="TITLE_ONLY_6">
    <p:bg>
      <p:bgPr>
        <a:solidFill>
          <a:schemeClr val="lt2"/>
        </a:solidFill>
      </p:bgPr>
    </p:bg>
    <p:spTree>
      <p:nvGrpSpPr>
        <p:cNvPr id="324" name="Shape 324"/>
        <p:cNvGrpSpPr/>
        <p:nvPr/>
      </p:nvGrpSpPr>
      <p:grpSpPr>
        <a:xfrm>
          <a:off x="0" y="0"/>
          <a:ext cx="0" cy="0"/>
          <a:chOff x="0" y="0"/>
          <a:chExt cx="0" cy="0"/>
        </a:xfrm>
      </p:grpSpPr>
      <p:sp>
        <p:nvSpPr>
          <p:cNvPr id="325" name="Google Shape;325;p58"/>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6" name="Google Shape;326;p58"/>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27" name="Google Shape;327;p58"/>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8" name="Google Shape;328;p58"/>
          <p:cNvSpPr txBox="1"/>
          <p:nvPr>
            <p:ph idx="1" type="body"/>
          </p:nvPr>
        </p:nvSpPr>
        <p:spPr>
          <a:xfrm>
            <a:off x="6875700" y="977950"/>
            <a:ext cx="1979700" cy="3591000"/>
          </a:xfrm>
          <a:prstGeom prst="rect">
            <a:avLst/>
          </a:prstGeom>
        </p:spPr>
        <p:txBody>
          <a:bodyPr anchorCtr="0" anchor="t" bIns="0" lIns="0" spcFirstLastPara="1" rIns="0" wrap="square" tIns="0">
            <a:noAutofit/>
          </a:bodyPr>
          <a:lstStyle>
            <a:lvl1pPr indent="-266700" lvl="0" marL="457200" rtl="0">
              <a:spcBef>
                <a:spcPts val="0"/>
              </a:spcBef>
              <a:spcAft>
                <a:spcPts val="0"/>
              </a:spcAft>
              <a:buSzPts val="600"/>
              <a:buChar char="·"/>
              <a:defRPr sz="600"/>
            </a:lvl1pPr>
            <a:lvl2pPr indent="-266700" lvl="1" marL="914400" rtl="0">
              <a:spcBef>
                <a:spcPts val="0"/>
              </a:spcBef>
              <a:spcAft>
                <a:spcPts val="0"/>
              </a:spcAft>
              <a:buSzPts val="600"/>
              <a:buChar char="–"/>
              <a:defRPr sz="600"/>
            </a:lvl2pPr>
            <a:lvl3pPr indent="-266700" lvl="2" marL="1371600" rtl="0">
              <a:spcBef>
                <a:spcPts val="0"/>
              </a:spcBef>
              <a:spcAft>
                <a:spcPts val="0"/>
              </a:spcAft>
              <a:buSzPts val="600"/>
              <a:buChar char="–"/>
              <a:defRPr sz="600"/>
            </a:lvl3pPr>
            <a:lvl4pPr indent="-266700" lvl="3" marL="1828800" rtl="0">
              <a:spcBef>
                <a:spcPts val="0"/>
              </a:spcBef>
              <a:spcAft>
                <a:spcPts val="0"/>
              </a:spcAft>
              <a:buSzPts val="600"/>
              <a:buChar char="–"/>
              <a:defRPr sz="600"/>
            </a:lvl4pPr>
            <a:lvl5pPr indent="-266700" lvl="4" marL="2286000" rtl="0">
              <a:spcBef>
                <a:spcPts val="0"/>
              </a:spcBef>
              <a:spcAft>
                <a:spcPts val="0"/>
              </a:spcAft>
              <a:buSzPts val="600"/>
              <a:buChar char="–"/>
              <a:defRPr sz="600"/>
            </a:lvl5pPr>
            <a:lvl6pPr indent="-266700" lvl="5" marL="2743200" rtl="0">
              <a:spcBef>
                <a:spcPts val="0"/>
              </a:spcBef>
              <a:spcAft>
                <a:spcPts val="0"/>
              </a:spcAft>
              <a:buSzPts val="600"/>
              <a:buChar char="–"/>
              <a:defRPr sz="600"/>
            </a:lvl6pPr>
            <a:lvl7pPr indent="-266700" lvl="6" marL="3200400" rtl="0">
              <a:spcBef>
                <a:spcPts val="0"/>
              </a:spcBef>
              <a:spcAft>
                <a:spcPts val="0"/>
              </a:spcAft>
              <a:buSzPts val="600"/>
              <a:buChar char="–"/>
              <a:defRPr sz="600"/>
            </a:lvl7pPr>
            <a:lvl8pPr indent="-266700" lvl="7" marL="3657600" rtl="0">
              <a:spcBef>
                <a:spcPts val="0"/>
              </a:spcBef>
              <a:spcAft>
                <a:spcPts val="0"/>
              </a:spcAft>
              <a:buSzPts val="600"/>
              <a:buChar char="–"/>
              <a:defRPr sz="600"/>
            </a:lvl8pPr>
            <a:lvl9pPr indent="-266700" lvl="8" marL="4114800" rtl="0">
              <a:spcBef>
                <a:spcPts val="0"/>
              </a:spcBef>
              <a:spcAft>
                <a:spcPts val="0"/>
              </a:spcAft>
              <a:buSzPts val="600"/>
              <a:buChar char="–"/>
              <a:defRPr sz="6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itle Only White">
  <p:cSld name="TITLE_ONLY_5">
    <p:spTree>
      <p:nvGrpSpPr>
        <p:cNvPr id="329" name="Shape 329"/>
        <p:cNvGrpSpPr/>
        <p:nvPr/>
      </p:nvGrpSpPr>
      <p:grpSpPr>
        <a:xfrm>
          <a:off x="0" y="0"/>
          <a:ext cx="0" cy="0"/>
          <a:chOff x="0" y="0"/>
          <a:chExt cx="0" cy="0"/>
        </a:xfrm>
      </p:grpSpPr>
      <p:sp>
        <p:nvSpPr>
          <p:cNvPr id="330" name="Google Shape;330;p59"/>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31" name="Google Shape;331;p59"/>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32" name="Google Shape;332;p59"/>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Digital Profiles">
  <p:cSld name="TITLE_ONLY_4">
    <p:bg>
      <p:bgPr>
        <a:solidFill>
          <a:schemeClr val="accent3"/>
        </a:solidFill>
      </p:bgPr>
    </p:bg>
    <p:spTree>
      <p:nvGrpSpPr>
        <p:cNvPr id="333" name="Shape 333"/>
        <p:cNvGrpSpPr/>
        <p:nvPr/>
      </p:nvGrpSpPr>
      <p:grpSpPr>
        <a:xfrm>
          <a:off x="0" y="0"/>
          <a:ext cx="0" cy="0"/>
          <a:chOff x="0" y="0"/>
          <a:chExt cx="0" cy="0"/>
        </a:xfrm>
      </p:grpSpPr>
      <p:sp>
        <p:nvSpPr>
          <p:cNvPr id="334" name="Google Shape;334;p60"/>
          <p:cNvSpPr/>
          <p:nvPr/>
        </p:nvSpPr>
        <p:spPr>
          <a:xfrm>
            <a:off x="0" y="-2829"/>
            <a:ext cx="7068029" cy="5149158"/>
          </a:xfrm>
          <a:custGeom>
            <a:rect b="b" l="l" r="r" t="t"/>
            <a:pathLst>
              <a:path extrusionOk="0" h="4834890" w="6636647">
                <a:moveTo>
                  <a:pt x="6271077" y="0"/>
                </a:moveTo>
                <a:lnTo>
                  <a:pt x="0" y="0"/>
                </a:lnTo>
                <a:lnTo>
                  <a:pt x="0" y="4834890"/>
                </a:lnTo>
                <a:lnTo>
                  <a:pt x="6636648" y="4834890"/>
                </a:lnTo>
                <a:lnTo>
                  <a:pt x="5828192" y="424852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60"/>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6" name="Google Shape;336;p60"/>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37" name="Google Shape;337;p60"/>
          <p:cNvSpPr txBox="1"/>
          <p:nvPr>
            <p:ph idx="1" type="subTitle"/>
          </p:nvPr>
        </p:nvSpPr>
        <p:spPr>
          <a:xfrm>
            <a:off x="795300" y="1365150"/>
            <a:ext cx="2486400" cy="32037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Clr>
                <a:schemeClr val="lt1"/>
              </a:buClr>
              <a:buSzPts val="1200"/>
              <a:buNone/>
              <a:defRPr>
                <a:solidFill>
                  <a:schemeClr val="lt1"/>
                </a:solidFill>
              </a:defRPr>
            </a:lvl1pPr>
            <a:lvl2pPr lvl="1" rtl="0">
              <a:spcBef>
                <a:spcPts val="900"/>
              </a:spcBef>
              <a:spcAft>
                <a:spcPts val="0"/>
              </a:spcAft>
              <a:buClr>
                <a:schemeClr val="lt1"/>
              </a:buClr>
              <a:buSzPts val="1200"/>
              <a:buNone/>
              <a:defRPr>
                <a:solidFill>
                  <a:schemeClr val="lt1"/>
                </a:solidFill>
              </a:defRPr>
            </a:lvl2pPr>
            <a:lvl3pPr lvl="2" rtl="0">
              <a:spcBef>
                <a:spcPts val="1200"/>
              </a:spcBef>
              <a:spcAft>
                <a:spcPts val="0"/>
              </a:spcAft>
              <a:buClr>
                <a:schemeClr val="lt1"/>
              </a:buClr>
              <a:buSzPts val="1200"/>
              <a:buNone/>
              <a:defRPr>
                <a:solidFill>
                  <a:schemeClr val="lt1"/>
                </a:solidFill>
              </a:defRPr>
            </a:lvl3pPr>
            <a:lvl4pPr lvl="3" rtl="0">
              <a:spcBef>
                <a:spcPts val="1200"/>
              </a:spcBef>
              <a:spcAft>
                <a:spcPts val="0"/>
              </a:spcAft>
              <a:buClr>
                <a:schemeClr val="lt1"/>
              </a:buClr>
              <a:buSzPts val="1200"/>
              <a:buNone/>
              <a:defRPr>
                <a:solidFill>
                  <a:schemeClr val="lt1"/>
                </a:solidFill>
              </a:defRPr>
            </a:lvl4pPr>
            <a:lvl5pPr lvl="4" rtl="0">
              <a:spcBef>
                <a:spcPts val="1200"/>
              </a:spcBef>
              <a:spcAft>
                <a:spcPts val="0"/>
              </a:spcAft>
              <a:buClr>
                <a:schemeClr val="lt1"/>
              </a:buClr>
              <a:buSzPts val="1200"/>
              <a:buNone/>
              <a:defRPr>
                <a:solidFill>
                  <a:schemeClr val="lt1"/>
                </a:solidFill>
              </a:defRPr>
            </a:lvl5pPr>
            <a:lvl6pPr lvl="5" rtl="0">
              <a:spcBef>
                <a:spcPts val="1200"/>
              </a:spcBef>
              <a:spcAft>
                <a:spcPts val="0"/>
              </a:spcAft>
              <a:buClr>
                <a:schemeClr val="lt1"/>
              </a:buClr>
              <a:buSzPts val="1200"/>
              <a:buNone/>
              <a:defRPr>
                <a:solidFill>
                  <a:schemeClr val="lt1"/>
                </a:solidFill>
              </a:defRPr>
            </a:lvl6pPr>
            <a:lvl7pPr lvl="6" rtl="0">
              <a:spcBef>
                <a:spcPts val="1200"/>
              </a:spcBef>
              <a:spcAft>
                <a:spcPts val="0"/>
              </a:spcAft>
              <a:buClr>
                <a:schemeClr val="lt1"/>
              </a:buClr>
              <a:buSzPts val="1200"/>
              <a:buNone/>
              <a:defRPr>
                <a:solidFill>
                  <a:schemeClr val="lt1"/>
                </a:solidFill>
              </a:defRPr>
            </a:lvl7pPr>
            <a:lvl8pPr lvl="7" rtl="0">
              <a:spcBef>
                <a:spcPts val="1200"/>
              </a:spcBef>
              <a:spcAft>
                <a:spcPts val="0"/>
              </a:spcAft>
              <a:buClr>
                <a:schemeClr val="lt1"/>
              </a:buClr>
              <a:buSzPts val="1200"/>
              <a:buNone/>
              <a:defRPr>
                <a:solidFill>
                  <a:schemeClr val="lt1"/>
                </a:solidFill>
              </a:defRPr>
            </a:lvl8pPr>
            <a:lvl9pPr lvl="8" rtl="0">
              <a:spcBef>
                <a:spcPts val="1200"/>
              </a:spcBef>
              <a:spcAft>
                <a:spcPts val="1200"/>
              </a:spcAft>
              <a:buClr>
                <a:schemeClr val="lt1"/>
              </a:buClr>
              <a:buSzPts val="1200"/>
              <a:buNone/>
              <a:defRPr>
                <a:solidFill>
                  <a:schemeClr val="lt1"/>
                </a:solidFill>
              </a:defRPr>
            </a:lvl9pPr>
          </a:lstStyle>
          <a:p/>
        </p:txBody>
      </p:sp>
      <p:sp>
        <p:nvSpPr>
          <p:cNvPr id="338" name="Google Shape;338;p60"/>
          <p:cNvSpPr txBox="1"/>
          <p:nvPr>
            <p:ph idx="2" type="subTitle"/>
          </p:nvPr>
        </p:nvSpPr>
        <p:spPr>
          <a:xfrm>
            <a:off x="3668400" y="774400"/>
            <a:ext cx="1687200" cy="1340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339" name="Google Shape;339;p60"/>
          <p:cNvSpPr txBox="1"/>
          <p:nvPr>
            <p:ph idx="3" type="subTitle"/>
          </p:nvPr>
        </p:nvSpPr>
        <p:spPr>
          <a:xfrm>
            <a:off x="3668400" y="2134663"/>
            <a:ext cx="1687200" cy="1340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340" name="Google Shape;340;p60"/>
          <p:cNvSpPr txBox="1"/>
          <p:nvPr>
            <p:ph idx="4" type="subTitle"/>
          </p:nvPr>
        </p:nvSpPr>
        <p:spPr>
          <a:xfrm>
            <a:off x="3668400" y="3494925"/>
            <a:ext cx="1687200" cy="1340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341" name="Google Shape;341;p60"/>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Customer Challenges">
  <p:cSld name="TITLE_ONLY_3">
    <p:bg>
      <p:bgPr>
        <a:solidFill>
          <a:schemeClr val="lt1"/>
        </a:solidFill>
      </p:bgPr>
    </p:bg>
    <p:spTree>
      <p:nvGrpSpPr>
        <p:cNvPr id="342" name="Shape 342"/>
        <p:cNvGrpSpPr/>
        <p:nvPr/>
      </p:nvGrpSpPr>
      <p:grpSpPr>
        <a:xfrm>
          <a:off x="0" y="0"/>
          <a:ext cx="0" cy="0"/>
          <a:chOff x="0" y="0"/>
          <a:chExt cx="0" cy="0"/>
        </a:xfrm>
      </p:grpSpPr>
      <p:sp>
        <p:nvSpPr>
          <p:cNvPr id="343" name="Google Shape;343;p61"/>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4" name="Google Shape;344;p61"/>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45" name="Google Shape;345;p61"/>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6" name="Google Shape;346;p61"/>
          <p:cNvSpPr txBox="1"/>
          <p:nvPr>
            <p:ph idx="1" type="subTitle"/>
          </p:nvPr>
        </p:nvSpPr>
        <p:spPr>
          <a:xfrm>
            <a:off x="795300" y="1806950"/>
            <a:ext cx="1473000" cy="620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1600"/>
              <a:buFont typeface="Times"/>
              <a:buNone/>
              <a:defRPr sz="1600">
                <a:latin typeface="Times"/>
                <a:ea typeface="Times"/>
                <a:cs typeface="Times"/>
                <a:sym typeface="Times"/>
              </a:defRPr>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47" name="Google Shape;347;p61"/>
          <p:cNvSpPr txBox="1"/>
          <p:nvPr>
            <p:ph idx="2" type="subTitle"/>
          </p:nvPr>
        </p:nvSpPr>
        <p:spPr>
          <a:xfrm>
            <a:off x="2315400" y="1806950"/>
            <a:ext cx="1979700" cy="620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1600"/>
              <a:buFont typeface="Times"/>
              <a:buNone/>
              <a:defRPr sz="1600">
                <a:latin typeface="Times"/>
                <a:ea typeface="Times"/>
                <a:cs typeface="Times"/>
                <a:sym typeface="Times"/>
              </a:defRPr>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48" name="Google Shape;348;p61"/>
          <p:cNvSpPr txBox="1"/>
          <p:nvPr>
            <p:ph idx="3" type="subTitle"/>
          </p:nvPr>
        </p:nvSpPr>
        <p:spPr>
          <a:xfrm>
            <a:off x="5355600" y="1806950"/>
            <a:ext cx="2993100" cy="9483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1600"/>
              <a:buFont typeface="Times"/>
              <a:buNone/>
              <a:defRPr sz="1600">
                <a:latin typeface="Times"/>
                <a:ea typeface="Times"/>
                <a:cs typeface="Times"/>
                <a:sym typeface="Times"/>
              </a:defRPr>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49" name="Google Shape;349;p61"/>
          <p:cNvSpPr txBox="1"/>
          <p:nvPr>
            <p:ph idx="4" type="subTitle"/>
          </p:nvPr>
        </p:nvSpPr>
        <p:spPr>
          <a:xfrm>
            <a:off x="795300" y="3330500"/>
            <a:ext cx="1473000" cy="620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1600"/>
              <a:buFont typeface="Times"/>
              <a:buNone/>
              <a:defRPr sz="1600">
                <a:latin typeface="Times"/>
                <a:ea typeface="Times"/>
                <a:cs typeface="Times"/>
                <a:sym typeface="Times"/>
              </a:defRPr>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50" name="Google Shape;350;p61"/>
          <p:cNvSpPr txBox="1"/>
          <p:nvPr>
            <p:ph idx="5" type="subTitle"/>
          </p:nvPr>
        </p:nvSpPr>
        <p:spPr>
          <a:xfrm>
            <a:off x="2315400" y="3330500"/>
            <a:ext cx="1979700" cy="620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1600"/>
              <a:buFont typeface="Times"/>
              <a:buNone/>
              <a:defRPr sz="1600">
                <a:latin typeface="Times"/>
                <a:ea typeface="Times"/>
                <a:cs typeface="Times"/>
                <a:sym typeface="Times"/>
              </a:defRPr>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51" name="Google Shape;351;p61"/>
          <p:cNvSpPr txBox="1"/>
          <p:nvPr>
            <p:ph idx="6" type="subTitle"/>
          </p:nvPr>
        </p:nvSpPr>
        <p:spPr>
          <a:xfrm>
            <a:off x="5355600" y="3330500"/>
            <a:ext cx="2993100" cy="1238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1600"/>
              <a:buFont typeface="Times"/>
              <a:buNone/>
              <a:defRPr sz="1600">
                <a:latin typeface="Times"/>
                <a:ea typeface="Times"/>
                <a:cs typeface="Times"/>
                <a:sym typeface="Times"/>
              </a:defRPr>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52" name="Google Shape;352;p61"/>
          <p:cNvSpPr txBox="1"/>
          <p:nvPr>
            <p:ph idx="7" type="subTitle"/>
          </p:nvPr>
        </p:nvSpPr>
        <p:spPr>
          <a:xfrm>
            <a:off x="5355600" y="650300"/>
            <a:ext cx="2993100" cy="3513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900"/>
              <a:buNone/>
              <a:defRPr sz="900"/>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Char char="●"/>
              <a:defRPr sz="3600"/>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32" name="Google Shape;3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Image and Six Stats">
  <p:cSld name="TITLE_ONLY_3_3">
    <p:bg>
      <p:bgPr>
        <a:solidFill>
          <a:schemeClr val="accent3"/>
        </a:solidFill>
      </p:bgPr>
    </p:bg>
    <p:spTree>
      <p:nvGrpSpPr>
        <p:cNvPr id="353" name="Shape 353"/>
        <p:cNvGrpSpPr/>
        <p:nvPr/>
      </p:nvGrpSpPr>
      <p:grpSpPr>
        <a:xfrm>
          <a:off x="0" y="0"/>
          <a:ext cx="0" cy="0"/>
          <a:chOff x="0" y="0"/>
          <a:chExt cx="0" cy="0"/>
        </a:xfrm>
      </p:grpSpPr>
      <p:sp>
        <p:nvSpPr>
          <p:cNvPr id="354" name="Google Shape;354;p62"/>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55" name="Google Shape;355;p62"/>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56" name="Google Shape;356;p62"/>
          <p:cNvSpPr txBox="1"/>
          <p:nvPr>
            <p:ph idx="1" type="subTitle"/>
          </p:nvPr>
        </p:nvSpPr>
        <p:spPr>
          <a:xfrm>
            <a:off x="279675" y="2089900"/>
            <a:ext cx="1979700" cy="6204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gn="ctr">
              <a:lnSpc>
                <a:spcPct val="90000"/>
              </a:lnSpc>
              <a:spcBef>
                <a:spcPts val="600"/>
              </a:spcBef>
              <a:spcAft>
                <a:spcPts val="60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357" name="Google Shape;357;p62"/>
          <p:cNvSpPr txBox="1"/>
          <p:nvPr>
            <p:ph idx="2" type="subTitle"/>
          </p:nvPr>
        </p:nvSpPr>
        <p:spPr>
          <a:xfrm>
            <a:off x="1808700" y="2089900"/>
            <a:ext cx="1979700" cy="6204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gn="ctr">
              <a:lnSpc>
                <a:spcPct val="90000"/>
              </a:lnSpc>
              <a:spcBef>
                <a:spcPts val="600"/>
              </a:spcBef>
              <a:spcAft>
                <a:spcPts val="60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358" name="Google Shape;358;p62"/>
          <p:cNvSpPr txBox="1"/>
          <p:nvPr>
            <p:ph idx="3" type="subTitle"/>
          </p:nvPr>
        </p:nvSpPr>
        <p:spPr>
          <a:xfrm>
            <a:off x="3328800" y="2089900"/>
            <a:ext cx="1979700" cy="6204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gn="ctr">
              <a:lnSpc>
                <a:spcPct val="90000"/>
              </a:lnSpc>
              <a:spcBef>
                <a:spcPts val="600"/>
              </a:spcBef>
              <a:spcAft>
                <a:spcPts val="60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359" name="Google Shape;359;p62"/>
          <p:cNvSpPr txBox="1"/>
          <p:nvPr>
            <p:ph idx="4" type="subTitle"/>
          </p:nvPr>
        </p:nvSpPr>
        <p:spPr>
          <a:xfrm>
            <a:off x="279675" y="3747600"/>
            <a:ext cx="1979700" cy="6204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gn="ctr">
              <a:lnSpc>
                <a:spcPct val="90000"/>
              </a:lnSpc>
              <a:spcBef>
                <a:spcPts val="600"/>
              </a:spcBef>
              <a:spcAft>
                <a:spcPts val="60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360" name="Google Shape;360;p62"/>
          <p:cNvSpPr txBox="1"/>
          <p:nvPr>
            <p:ph idx="5" type="subTitle"/>
          </p:nvPr>
        </p:nvSpPr>
        <p:spPr>
          <a:xfrm>
            <a:off x="1808700" y="3747600"/>
            <a:ext cx="1979700" cy="6204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gn="ctr">
              <a:lnSpc>
                <a:spcPct val="90000"/>
              </a:lnSpc>
              <a:spcBef>
                <a:spcPts val="600"/>
              </a:spcBef>
              <a:spcAft>
                <a:spcPts val="60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361" name="Google Shape;361;p62"/>
          <p:cNvSpPr txBox="1"/>
          <p:nvPr>
            <p:ph idx="6" type="subTitle"/>
          </p:nvPr>
        </p:nvSpPr>
        <p:spPr>
          <a:xfrm>
            <a:off x="3328800" y="3747600"/>
            <a:ext cx="1979700" cy="6204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gn="ctr">
              <a:lnSpc>
                <a:spcPct val="90000"/>
              </a:lnSpc>
              <a:spcBef>
                <a:spcPts val="600"/>
              </a:spcBef>
              <a:spcAft>
                <a:spcPts val="600"/>
              </a:spcAft>
              <a:buClr>
                <a:schemeClr val="lt1"/>
              </a:buClr>
              <a:buSzPts val="1600"/>
              <a:buFont typeface="Times"/>
              <a:buNone/>
              <a:defRPr sz="1600">
                <a:solidFill>
                  <a:schemeClr val="lt1"/>
                </a:solidFill>
                <a:latin typeface="Times"/>
                <a:ea typeface="Times"/>
                <a:cs typeface="Times"/>
                <a:sym typeface="Times"/>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Image and Three Stats">
  <p:cSld name="TITLE_ONLY_3_2">
    <p:bg>
      <p:bgPr>
        <a:solidFill>
          <a:schemeClr val="lt2"/>
        </a:solidFill>
      </p:bgPr>
    </p:bg>
    <p:spTree>
      <p:nvGrpSpPr>
        <p:cNvPr id="362" name="Shape 362"/>
        <p:cNvGrpSpPr/>
        <p:nvPr/>
      </p:nvGrpSpPr>
      <p:grpSpPr>
        <a:xfrm>
          <a:off x="0" y="0"/>
          <a:ext cx="0" cy="0"/>
          <a:chOff x="0" y="0"/>
          <a:chExt cx="0" cy="0"/>
        </a:xfrm>
      </p:grpSpPr>
      <p:sp>
        <p:nvSpPr>
          <p:cNvPr id="363" name="Google Shape;363;p63"/>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4" name="Google Shape;364;p63"/>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65" name="Google Shape;365;p63"/>
          <p:cNvSpPr txBox="1"/>
          <p:nvPr>
            <p:ph idx="1" type="subTitle"/>
          </p:nvPr>
        </p:nvSpPr>
        <p:spPr>
          <a:xfrm>
            <a:off x="795300" y="934975"/>
            <a:ext cx="1520100" cy="1425900"/>
          </a:xfrm>
          <a:prstGeom prst="rect">
            <a:avLst/>
          </a:prstGeom>
        </p:spPr>
        <p:txBody>
          <a:bodyPr anchorCtr="0" anchor="t" bIns="0" lIns="0" spcFirstLastPara="1" rIns="0" wrap="square" tIns="0">
            <a:noAutofit/>
          </a:bodyPr>
          <a:lstStyle>
            <a:lvl1pPr lvl="0" rtl="0">
              <a:lnSpc>
                <a:spcPct val="100000"/>
              </a:lnSpc>
              <a:spcBef>
                <a:spcPts val="600"/>
              </a:spcBef>
              <a:spcAft>
                <a:spcPts val="0"/>
              </a:spcAft>
              <a:buSzPts val="900"/>
              <a:buNone/>
              <a:defRPr sz="900"/>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66" name="Google Shape;366;p63"/>
          <p:cNvSpPr txBox="1"/>
          <p:nvPr>
            <p:ph idx="2" type="subTitle"/>
          </p:nvPr>
        </p:nvSpPr>
        <p:spPr>
          <a:xfrm>
            <a:off x="795300" y="2732000"/>
            <a:ext cx="1520100" cy="1425900"/>
          </a:xfrm>
          <a:prstGeom prst="rect">
            <a:avLst/>
          </a:prstGeom>
        </p:spPr>
        <p:txBody>
          <a:bodyPr anchorCtr="0" anchor="t" bIns="0" lIns="0" spcFirstLastPara="1" rIns="0" wrap="square" tIns="0">
            <a:noAutofit/>
          </a:bodyPr>
          <a:lstStyle>
            <a:lvl1pPr lvl="0" rtl="0">
              <a:lnSpc>
                <a:spcPct val="100000"/>
              </a:lnSpc>
              <a:spcBef>
                <a:spcPts val="600"/>
              </a:spcBef>
              <a:spcAft>
                <a:spcPts val="0"/>
              </a:spcAft>
              <a:buSzPts val="900"/>
              <a:buNone/>
              <a:defRPr sz="900"/>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67" name="Google Shape;367;p63"/>
          <p:cNvSpPr txBox="1"/>
          <p:nvPr>
            <p:ph idx="3" type="subTitle"/>
          </p:nvPr>
        </p:nvSpPr>
        <p:spPr>
          <a:xfrm>
            <a:off x="2775000" y="1858800"/>
            <a:ext cx="1520100" cy="1425900"/>
          </a:xfrm>
          <a:prstGeom prst="rect">
            <a:avLst/>
          </a:prstGeom>
        </p:spPr>
        <p:txBody>
          <a:bodyPr anchorCtr="0" anchor="t" bIns="0" lIns="0" spcFirstLastPara="1" rIns="0" wrap="square" tIns="0">
            <a:noAutofit/>
          </a:bodyPr>
          <a:lstStyle>
            <a:lvl1pPr lvl="0" rtl="0">
              <a:lnSpc>
                <a:spcPct val="100000"/>
              </a:lnSpc>
              <a:spcBef>
                <a:spcPts val="600"/>
              </a:spcBef>
              <a:spcAft>
                <a:spcPts val="0"/>
              </a:spcAft>
              <a:buSzPts val="900"/>
              <a:buNone/>
              <a:defRPr sz="900"/>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The Multiverse Approach">
  <p:cSld name="TITLE_ONLY_3_1">
    <p:bg>
      <p:bgPr>
        <a:solidFill>
          <a:schemeClr val="dk1"/>
        </a:solidFill>
      </p:bgPr>
    </p:bg>
    <p:spTree>
      <p:nvGrpSpPr>
        <p:cNvPr id="368" name="Shape 368"/>
        <p:cNvGrpSpPr/>
        <p:nvPr/>
      </p:nvGrpSpPr>
      <p:grpSpPr>
        <a:xfrm>
          <a:off x="0" y="0"/>
          <a:ext cx="0" cy="0"/>
          <a:chOff x="0" y="0"/>
          <a:chExt cx="0" cy="0"/>
        </a:xfrm>
      </p:grpSpPr>
      <p:sp>
        <p:nvSpPr>
          <p:cNvPr id="369" name="Google Shape;369;p64"/>
          <p:cNvSpPr/>
          <p:nvPr/>
        </p:nvSpPr>
        <p:spPr>
          <a:xfrm>
            <a:off x="0" y="0"/>
            <a:ext cx="5951568" cy="5149158"/>
          </a:xfrm>
          <a:custGeom>
            <a:rect b="b" l="l" r="r" t="t"/>
            <a:pathLst>
              <a:path extrusionOk="0" h="4834890" w="5588327">
                <a:moveTo>
                  <a:pt x="5588327" y="0"/>
                </a:moveTo>
                <a:lnTo>
                  <a:pt x="0" y="0"/>
                </a:lnTo>
                <a:lnTo>
                  <a:pt x="0" y="4834890"/>
                </a:lnTo>
                <a:lnTo>
                  <a:pt x="3926557" y="4834890"/>
                </a:lnTo>
                <a:lnTo>
                  <a:pt x="4374098" y="54182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0" name="Google Shape;370;p64"/>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1" name="Google Shape;371;p64"/>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72" name="Google Shape;372;p64"/>
          <p:cNvSpPr txBox="1"/>
          <p:nvPr>
            <p:ph idx="1" type="subTitle"/>
          </p:nvPr>
        </p:nvSpPr>
        <p:spPr>
          <a:xfrm>
            <a:off x="795300" y="1806950"/>
            <a:ext cx="1473000" cy="620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373" name="Google Shape;373;p64"/>
          <p:cNvSpPr txBox="1"/>
          <p:nvPr>
            <p:ph idx="2" type="subTitle"/>
          </p:nvPr>
        </p:nvSpPr>
        <p:spPr>
          <a:xfrm>
            <a:off x="2315400" y="1806950"/>
            <a:ext cx="1979700" cy="620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374" name="Google Shape;374;p64"/>
          <p:cNvSpPr txBox="1"/>
          <p:nvPr>
            <p:ph idx="3" type="subTitle"/>
          </p:nvPr>
        </p:nvSpPr>
        <p:spPr>
          <a:xfrm>
            <a:off x="5355600" y="1806950"/>
            <a:ext cx="2993100" cy="9483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375" name="Google Shape;375;p64"/>
          <p:cNvSpPr txBox="1"/>
          <p:nvPr>
            <p:ph idx="4" type="subTitle"/>
          </p:nvPr>
        </p:nvSpPr>
        <p:spPr>
          <a:xfrm>
            <a:off x="5355600" y="3191975"/>
            <a:ext cx="2993100" cy="1238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376" name="Google Shape;376;p64"/>
          <p:cNvSpPr txBox="1"/>
          <p:nvPr>
            <p:ph idx="5" type="subTitle"/>
          </p:nvPr>
        </p:nvSpPr>
        <p:spPr>
          <a:xfrm>
            <a:off x="5355600" y="650300"/>
            <a:ext cx="2993100" cy="3513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Clr>
                <a:schemeClr val="lt1"/>
              </a:buClr>
              <a:buSzPts val="900"/>
              <a:buNone/>
              <a:defRPr sz="900">
                <a:solidFill>
                  <a:schemeClr val="lt1"/>
                </a:solidFill>
              </a:defRPr>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77" name="Google Shape;377;p64"/>
          <p:cNvSpPr txBox="1"/>
          <p:nvPr>
            <p:ph idx="6" type="subTitle"/>
          </p:nvPr>
        </p:nvSpPr>
        <p:spPr>
          <a:xfrm>
            <a:off x="795300" y="1111775"/>
            <a:ext cx="828000" cy="6654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3600"/>
              <a:buFont typeface="Times"/>
              <a:buNone/>
              <a:defRPr sz="3600">
                <a:latin typeface="Times"/>
                <a:ea typeface="Times"/>
                <a:cs typeface="Times"/>
                <a:sym typeface="Times"/>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378" name="Google Shape;378;p64"/>
          <p:cNvSpPr txBox="1"/>
          <p:nvPr>
            <p:ph idx="7" type="subTitle"/>
          </p:nvPr>
        </p:nvSpPr>
        <p:spPr>
          <a:xfrm>
            <a:off x="2315400" y="1111775"/>
            <a:ext cx="828000" cy="6654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3600"/>
              <a:buFont typeface="Times"/>
              <a:buNone/>
              <a:defRPr sz="3600">
                <a:latin typeface="Times"/>
                <a:ea typeface="Times"/>
                <a:cs typeface="Times"/>
                <a:sym typeface="Times"/>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379" name="Google Shape;379;p64"/>
          <p:cNvSpPr txBox="1"/>
          <p:nvPr>
            <p:ph idx="8" type="subTitle"/>
          </p:nvPr>
        </p:nvSpPr>
        <p:spPr>
          <a:xfrm>
            <a:off x="795300" y="3191975"/>
            <a:ext cx="1473000" cy="620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380" name="Google Shape;380;p64"/>
          <p:cNvSpPr txBox="1"/>
          <p:nvPr>
            <p:ph idx="9" type="subTitle"/>
          </p:nvPr>
        </p:nvSpPr>
        <p:spPr>
          <a:xfrm>
            <a:off x="2315400" y="3191975"/>
            <a:ext cx="1979700" cy="620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381" name="Google Shape;381;p64"/>
          <p:cNvSpPr txBox="1"/>
          <p:nvPr>
            <p:ph idx="13" type="subTitle"/>
          </p:nvPr>
        </p:nvSpPr>
        <p:spPr>
          <a:xfrm>
            <a:off x="795300" y="2496800"/>
            <a:ext cx="828000" cy="6654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3600"/>
              <a:buFont typeface="Times"/>
              <a:buNone/>
              <a:defRPr sz="3600">
                <a:latin typeface="Times"/>
                <a:ea typeface="Times"/>
                <a:cs typeface="Times"/>
                <a:sym typeface="Times"/>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382" name="Google Shape;382;p64"/>
          <p:cNvSpPr txBox="1"/>
          <p:nvPr>
            <p:ph idx="14" type="subTitle"/>
          </p:nvPr>
        </p:nvSpPr>
        <p:spPr>
          <a:xfrm>
            <a:off x="2315400" y="2496800"/>
            <a:ext cx="828000" cy="6654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3600"/>
              <a:buFont typeface="Times"/>
              <a:buNone/>
              <a:defRPr sz="3600">
                <a:latin typeface="Times"/>
                <a:ea typeface="Times"/>
                <a:cs typeface="Times"/>
                <a:sym typeface="Times"/>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383" name="Google Shape;383;p64"/>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The Multiverse Approach – Option">
  <p:cSld name="TITLE_ONLY_3_1_1">
    <p:bg>
      <p:bgPr>
        <a:solidFill>
          <a:schemeClr val="lt1"/>
        </a:solidFill>
      </p:bgPr>
    </p:bg>
    <p:spTree>
      <p:nvGrpSpPr>
        <p:cNvPr id="384" name="Shape 384"/>
        <p:cNvGrpSpPr/>
        <p:nvPr/>
      </p:nvGrpSpPr>
      <p:grpSpPr>
        <a:xfrm>
          <a:off x="0" y="0"/>
          <a:ext cx="0" cy="0"/>
          <a:chOff x="0" y="0"/>
          <a:chExt cx="0" cy="0"/>
        </a:xfrm>
      </p:grpSpPr>
      <p:sp>
        <p:nvSpPr>
          <p:cNvPr id="385" name="Google Shape;385;p65"/>
          <p:cNvSpPr/>
          <p:nvPr/>
        </p:nvSpPr>
        <p:spPr>
          <a:xfrm>
            <a:off x="0" y="0"/>
            <a:ext cx="5951568" cy="5149158"/>
          </a:xfrm>
          <a:custGeom>
            <a:rect b="b" l="l" r="r" t="t"/>
            <a:pathLst>
              <a:path extrusionOk="0" h="4834890" w="5588327">
                <a:moveTo>
                  <a:pt x="5588327" y="0"/>
                </a:moveTo>
                <a:lnTo>
                  <a:pt x="0" y="0"/>
                </a:lnTo>
                <a:lnTo>
                  <a:pt x="0" y="4834890"/>
                </a:lnTo>
                <a:lnTo>
                  <a:pt x="3926557" y="4834890"/>
                </a:lnTo>
                <a:lnTo>
                  <a:pt x="4374098" y="54182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6" name="Google Shape;386;p65"/>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7" name="Google Shape;387;p65"/>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88" name="Google Shape;388;p65"/>
          <p:cNvSpPr txBox="1"/>
          <p:nvPr>
            <p:ph idx="1" type="subTitle"/>
          </p:nvPr>
        </p:nvSpPr>
        <p:spPr>
          <a:xfrm>
            <a:off x="795300" y="1806950"/>
            <a:ext cx="1473000" cy="620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1600"/>
              <a:buFont typeface="Times"/>
              <a:buNone/>
              <a:defRPr sz="1600">
                <a:latin typeface="Times"/>
                <a:ea typeface="Times"/>
                <a:cs typeface="Times"/>
                <a:sym typeface="Times"/>
              </a:defRPr>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89" name="Google Shape;389;p65"/>
          <p:cNvSpPr txBox="1"/>
          <p:nvPr>
            <p:ph idx="2" type="subTitle"/>
          </p:nvPr>
        </p:nvSpPr>
        <p:spPr>
          <a:xfrm>
            <a:off x="2315400" y="1806950"/>
            <a:ext cx="1979700" cy="620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1600"/>
              <a:buFont typeface="Times"/>
              <a:buNone/>
              <a:defRPr sz="1600">
                <a:latin typeface="Times"/>
                <a:ea typeface="Times"/>
                <a:cs typeface="Times"/>
                <a:sym typeface="Times"/>
              </a:defRPr>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90" name="Google Shape;390;p65"/>
          <p:cNvSpPr txBox="1"/>
          <p:nvPr>
            <p:ph idx="3" type="subTitle"/>
          </p:nvPr>
        </p:nvSpPr>
        <p:spPr>
          <a:xfrm>
            <a:off x="5355600" y="1806950"/>
            <a:ext cx="2993100" cy="9483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1600"/>
              <a:buFont typeface="Times"/>
              <a:buNone/>
              <a:defRPr sz="1600">
                <a:latin typeface="Times"/>
                <a:ea typeface="Times"/>
                <a:cs typeface="Times"/>
                <a:sym typeface="Times"/>
              </a:defRPr>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91" name="Google Shape;391;p65"/>
          <p:cNvSpPr txBox="1"/>
          <p:nvPr>
            <p:ph idx="4" type="subTitle"/>
          </p:nvPr>
        </p:nvSpPr>
        <p:spPr>
          <a:xfrm>
            <a:off x="5355600" y="3191975"/>
            <a:ext cx="2993100" cy="1238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1600"/>
              <a:buFont typeface="Times"/>
              <a:buNone/>
              <a:defRPr sz="1600">
                <a:latin typeface="Times"/>
                <a:ea typeface="Times"/>
                <a:cs typeface="Times"/>
                <a:sym typeface="Times"/>
              </a:defRPr>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92" name="Google Shape;392;p65"/>
          <p:cNvSpPr txBox="1"/>
          <p:nvPr>
            <p:ph idx="5" type="subTitle"/>
          </p:nvPr>
        </p:nvSpPr>
        <p:spPr>
          <a:xfrm>
            <a:off x="5355600" y="650300"/>
            <a:ext cx="2993100" cy="3513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900"/>
              <a:buNone/>
              <a:defRPr sz="900"/>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93" name="Google Shape;393;p65"/>
          <p:cNvSpPr txBox="1"/>
          <p:nvPr>
            <p:ph idx="6" type="subTitle"/>
          </p:nvPr>
        </p:nvSpPr>
        <p:spPr>
          <a:xfrm>
            <a:off x="795300" y="1111775"/>
            <a:ext cx="828000" cy="6654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3600"/>
              <a:buFont typeface="Times"/>
              <a:buNone/>
              <a:defRPr sz="3600">
                <a:latin typeface="Times"/>
                <a:ea typeface="Times"/>
                <a:cs typeface="Times"/>
                <a:sym typeface="Times"/>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394" name="Google Shape;394;p65"/>
          <p:cNvSpPr txBox="1"/>
          <p:nvPr>
            <p:ph idx="7" type="subTitle"/>
          </p:nvPr>
        </p:nvSpPr>
        <p:spPr>
          <a:xfrm>
            <a:off x="2315400" y="1111775"/>
            <a:ext cx="828000" cy="6654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3600"/>
              <a:buFont typeface="Times"/>
              <a:buNone/>
              <a:defRPr sz="3600">
                <a:latin typeface="Times"/>
                <a:ea typeface="Times"/>
                <a:cs typeface="Times"/>
                <a:sym typeface="Times"/>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395" name="Google Shape;395;p65"/>
          <p:cNvSpPr txBox="1"/>
          <p:nvPr>
            <p:ph idx="8" type="subTitle"/>
          </p:nvPr>
        </p:nvSpPr>
        <p:spPr>
          <a:xfrm>
            <a:off x="795300" y="3191975"/>
            <a:ext cx="1473000" cy="620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1600"/>
              <a:buFont typeface="Times"/>
              <a:buNone/>
              <a:defRPr sz="1600">
                <a:latin typeface="Times"/>
                <a:ea typeface="Times"/>
                <a:cs typeface="Times"/>
                <a:sym typeface="Times"/>
              </a:defRPr>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96" name="Google Shape;396;p65"/>
          <p:cNvSpPr txBox="1"/>
          <p:nvPr>
            <p:ph idx="9" type="subTitle"/>
          </p:nvPr>
        </p:nvSpPr>
        <p:spPr>
          <a:xfrm>
            <a:off x="2315400" y="3191975"/>
            <a:ext cx="1979700" cy="620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1600"/>
              <a:buFont typeface="Times"/>
              <a:buNone/>
              <a:defRPr sz="1600">
                <a:latin typeface="Times"/>
                <a:ea typeface="Times"/>
                <a:cs typeface="Times"/>
                <a:sym typeface="Times"/>
              </a:defRPr>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97" name="Google Shape;397;p65"/>
          <p:cNvSpPr txBox="1"/>
          <p:nvPr>
            <p:ph idx="13" type="subTitle"/>
          </p:nvPr>
        </p:nvSpPr>
        <p:spPr>
          <a:xfrm>
            <a:off x="795300" y="2496800"/>
            <a:ext cx="828000" cy="6654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3600"/>
              <a:buFont typeface="Times"/>
              <a:buNone/>
              <a:defRPr sz="3600">
                <a:latin typeface="Times"/>
                <a:ea typeface="Times"/>
                <a:cs typeface="Times"/>
                <a:sym typeface="Times"/>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398" name="Google Shape;398;p65"/>
          <p:cNvSpPr txBox="1"/>
          <p:nvPr>
            <p:ph idx="14" type="subTitle"/>
          </p:nvPr>
        </p:nvSpPr>
        <p:spPr>
          <a:xfrm>
            <a:off x="2315400" y="2496800"/>
            <a:ext cx="828000" cy="6654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3600"/>
              <a:buFont typeface="Times"/>
              <a:buNone/>
              <a:defRPr sz="3600">
                <a:latin typeface="Times"/>
                <a:ea typeface="Times"/>
                <a:cs typeface="Times"/>
                <a:sym typeface="Times"/>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399" name="Google Shape;399;p65"/>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Who We Are">
  <p:cSld name="TITLE_ONLY_2">
    <p:bg>
      <p:bgPr>
        <a:solidFill>
          <a:schemeClr val="dk1"/>
        </a:solidFill>
      </p:bgPr>
    </p:bg>
    <p:spTree>
      <p:nvGrpSpPr>
        <p:cNvPr id="400" name="Shape 400"/>
        <p:cNvGrpSpPr/>
        <p:nvPr/>
      </p:nvGrpSpPr>
      <p:grpSpPr>
        <a:xfrm>
          <a:off x="0" y="0"/>
          <a:ext cx="0" cy="0"/>
          <a:chOff x="0" y="0"/>
          <a:chExt cx="0" cy="0"/>
        </a:xfrm>
      </p:grpSpPr>
      <p:sp>
        <p:nvSpPr>
          <p:cNvPr id="401" name="Google Shape;401;p66"/>
          <p:cNvSpPr txBox="1"/>
          <p:nvPr>
            <p:ph type="title"/>
          </p:nvPr>
        </p:nvSpPr>
        <p:spPr>
          <a:xfrm>
            <a:off x="795300" y="2953525"/>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2" name="Google Shape;402;p66"/>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403" name="Google Shape;403;p66"/>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4" name="Google Shape;404;p66"/>
          <p:cNvSpPr txBox="1"/>
          <p:nvPr>
            <p:ph idx="1" type="subTitle"/>
          </p:nvPr>
        </p:nvSpPr>
        <p:spPr>
          <a:xfrm>
            <a:off x="795300" y="899075"/>
            <a:ext cx="1493100" cy="204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405" name="Google Shape;405;p66"/>
          <p:cNvSpPr txBox="1"/>
          <p:nvPr>
            <p:ph idx="2" type="subTitle"/>
          </p:nvPr>
        </p:nvSpPr>
        <p:spPr>
          <a:xfrm>
            <a:off x="795300" y="4110900"/>
            <a:ext cx="1493100" cy="204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406" name="Google Shape;406;p66"/>
          <p:cNvSpPr txBox="1"/>
          <p:nvPr>
            <p:ph idx="3" type="subTitle"/>
          </p:nvPr>
        </p:nvSpPr>
        <p:spPr>
          <a:xfrm>
            <a:off x="2844975" y="899075"/>
            <a:ext cx="1493100" cy="204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407" name="Google Shape;407;p66"/>
          <p:cNvSpPr txBox="1"/>
          <p:nvPr>
            <p:ph idx="4" type="subTitle"/>
          </p:nvPr>
        </p:nvSpPr>
        <p:spPr>
          <a:xfrm>
            <a:off x="2844975" y="4110900"/>
            <a:ext cx="1493100" cy="204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408" name="Google Shape;408;p66"/>
          <p:cNvSpPr txBox="1"/>
          <p:nvPr>
            <p:ph idx="5" type="subTitle"/>
          </p:nvPr>
        </p:nvSpPr>
        <p:spPr>
          <a:xfrm>
            <a:off x="4848900" y="899075"/>
            <a:ext cx="1493100" cy="204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409" name="Google Shape;409;p66"/>
          <p:cNvSpPr txBox="1"/>
          <p:nvPr>
            <p:ph idx="6" type="subTitle"/>
          </p:nvPr>
        </p:nvSpPr>
        <p:spPr>
          <a:xfrm>
            <a:off x="4848900" y="4110900"/>
            <a:ext cx="1493100" cy="204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410" name="Google Shape;410;p66"/>
          <p:cNvSpPr txBox="1"/>
          <p:nvPr>
            <p:ph idx="7" type="subTitle"/>
          </p:nvPr>
        </p:nvSpPr>
        <p:spPr>
          <a:xfrm>
            <a:off x="6896200" y="899075"/>
            <a:ext cx="1493100" cy="204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411" name="Google Shape;411;p66"/>
          <p:cNvSpPr txBox="1"/>
          <p:nvPr>
            <p:ph idx="8" type="subTitle"/>
          </p:nvPr>
        </p:nvSpPr>
        <p:spPr>
          <a:xfrm>
            <a:off x="6896200" y="4110900"/>
            <a:ext cx="1493100" cy="204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412" name="Google Shape;412;p66"/>
          <p:cNvSpPr/>
          <p:nvPr/>
        </p:nvSpPr>
        <p:spPr>
          <a:xfrm rot="2277350">
            <a:off x="718188" y="1170277"/>
            <a:ext cx="1696925" cy="1478196"/>
          </a:xfrm>
          <a:prstGeom prst="hexagon">
            <a:avLst>
              <a:gd fmla="val 2740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6"/>
          <p:cNvSpPr/>
          <p:nvPr/>
        </p:nvSpPr>
        <p:spPr>
          <a:xfrm rot="356182">
            <a:off x="2639395" y="1207612"/>
            <a:ext cx="1696900" cy="1478270"/>
          </a:xfrm>
          <a:prstGeom prst="hexagon">
            <a:avLst>
              <a:gd fmla="val 2740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6"/>
          <p:cNvSpPr/>
          <p:nvPr/>
        </p:nvSpPr>
        <p:spPr>
          <a:xfrm rot="1438366">
            <a:off x="4613771" y="1207617"/>
            <a:ext cx="1696765" cy="1478243"/>
          </a:xfrm>
          <a:prstGeom prst="hexagon">
            <a:avLst>
              <a:gd fmla="val 27401" name="adj"/>
              <a:gd fmla="val 115470" name="vf"/>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6"/>
          <p:cNvSpPr/>
          <p:nvPr/>
        </p:nvSpPr>
        <p:spPr>
          <a:xfrm rot="661074">
            <a:off x="6769486" y="1207691"/>
            <a:ext cx="1696878" cy="1478125"/>
          </a:xfrm>
          <a:prstGeom prst="hexagon">
            <a:avLst>
              <a:gd fmla="val 2740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6"/>
          <p:cNvSpPr txBox="1"/>
          <p:nvPr>
            <p:ph idx="9"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7" name="Google Shape;417;p66"/>
          <p:cNvSpPr txBox="1"/>
          <p:nvPr>
            <p:ph idx="13" type="subTitle"/>
          </p:nvPr>
        </p:nvSpPr>
        <p:spPr>
          <a:xfrm>
            <a:off x="2328200" y="4585425"/>
            <a:ext cx="3993600" cy="284400"/>
          </a:xfrm>
          <a:prstGeom prst="rect">
            <a:avLst/>
          </a:prstGeom>
        </p:spPr>
        <p:txBody>
          <a:bodyPr anchorCtr="0" anchor="b" bIns="0" lIns="0" spcFirstLastPara="1" rIns="0" wrap="square" tIns="0">
            <a:noAutofit/>
          </a:bodyPr>
          <a:lstStyle>
            <a:lvl1pPr lvl="0" rtl="0">
              <a:spcBef>
                <a:spcPts val="0"/>
              </a:spcBef>
              <a:spcAft>
                <a:spcPts val="0"/>
              </a:spcAft>
              <a:buClr>
                <a:schemeClr val="dk2"/>
              </a:buClr>
              <a:buSzPts val="500"/>
              <a:buNone/>
              <a:defRPr sz="500">
                <a:solidFill>
                  <a:schemeClr val="dk2"/>
                </a:solidFill>
              </a:defRPr>
            </a:lvl1pPr>
            <a:lvl2pPr lvl="1" rtl="0">
              <a:spcBef>
                <a:spcPts val="1200"/>
              </a:spcBef>
              <a:spcAft>
                <a:spcPts val="0"/>
              </a:spcAft>
              <a:buClr>
                <a:schemeClr val="dk2"/>
              </a:buClr>
              <a:buSzPts val="600"/>
              <a:buNone/>
              <a:defRPr sz="600">
                <a:solidFill>
                  <a:schemeClr val="dk2"/>
                </a:solidFill>
              </a:defRPr>
            </a:lvl2pPr>
            <a:lvl3pPr lvl="2" rtl="0">
              <a:spcBef>
                <a:spcPts val="1200"/>
              </a:spcBef>
              <a:spcAft>
                <a:spcPts val="0"/>
              </a:spcAft>
              <a:buClr>
                <a:schemeClr val="dk2"/>
              </a:buClr>
              <a:buSzPts val="600"/>
              <a:buNone/>
              <a:defRPr sz="600">
                <a:solidFill>
                  <a:schemeClr val="dk2"/>
                </a:solidFill>
              </a:defRPr>
            </a:lvl3pPr>
            <a:lvl4pPr lvl="3" rtl="0">
              <a:spcBef>
                <a:spcPts val="1200"/>
              </a:spcBef>
              <a:spcAft>
                <a:spcPts val="0"/>
              </a:spcAft>
              <a:buClr>
                <a:schemeClr val="dk2"/>
              </a:buClr>
              <a:buSzPts val="600"/>
              <a:buNone/>
              <a:defRPr sz="600">
                <a:solidFill>
                  <a:schemeClr val="dk2"/>
                </a:solidFill>
              </a:defRPr>
            </a:lvl4pPr>
            <a:lvl5pPr lvl="4" rtl="0">
              <a:spcBef>
                <a:spcPts val="1200"/>
              </a:spcBef>
              <a:spcAft>
                <a:spcPts val="0"/>
              </a:spcAft>
              <a:buClr>
                <a:schemeClr val="dk2"/>
              </a:buClr>
              <a:buSzPts val="600"/>
              <a:buNone/>
              <a:defRPr sz="600">
                <a:solidFill>
                  <a:schemeClr val="dk2"/>
                </a:solidFill>
              </a:defRPr>
            </a:lvl5pPr>
            <a:lvl6pPr lvl="5" rtl="0">
              <a:spcBef>
                <a:spcPts val="1200"/>
              </a:spcBef>
              <a:spcAft>
                <a:spcPts val="0"/>
              </a:spcAft>
              <a:buClr>
                <a:schemeClr val="dk2"/>
              </a:buClr>
              <a:buSzPts val="600"/>
              <a:buNone/>
              <a:defRPr sz="600">
                <a:solidFill>
                  <a:schemeClr val="dk2"/>
                </a:solidFill>
              </a:defRPr>
            </a:lvl6pPr>
            <a:lvl7pPr lvl="6" rtl="0">
              <a:spcBef>
                <a:spcPts val="1200"/>
              </a:spcBef>
              <a:spcAft>
                <a:spcPts val="0"/>
              </a:spcAft>
              <a:buClr>
                <a:schemeClr val="dk2"/>
              </a:buClr>
              <a:buSzPts val="600"/>
              <a:buNone/>
              <a:defRPr sz="600">
                <a:solidFill>
                  <a:schemeClr val="dk2"/>
                </a:solidFill>
              </a:defRPr>
            </a:lvl7pPr>
            <a:lvl8pPr lvl="7" rtl="0">
              <a:spcBef>
                <a:spcPts val="1200"/>
              </a:spcBef>
              <a:spcAft>
                <a:spcPts val="0"/>
              </a:spcAft>
              <a:buClr>
                <a:schemeClr val="dk2"/>
              </a:buClr>
              <a:buSzPts val="600"/>
              <a:buNone/>
              <a:defRPr sz="600">
                <a:solidFill>
                  <a:schemeClr val="dk2"/>
                </a:solidFill>
              </a:defRPr>
            </a:lvl8pPr>
            <a:lvl9pPr lvl="8" rtl="0">
              <a:spcBef>
                <a:spcPts val="1200"/>
              </a:spcBef>
              <a:spcAft>
                <a:spcPts val="1200"/>
              </a:spcAft>
              <a:buClr>
                <a:schemeClr val="dk2"/>
              </a:buClr>
              <a:buSzPts val="600"/>
              <a:buNone/>
              <a:defRPr sz="600">
                <a:solidFill>
                  <a:schemeClr val="dk2"/>
                </a:solidFill>
              </a:defRPr>
            </a:lvl9pPr>
          </a:lstStyle>
          <a:p/>
        </p:txBody>
      </p:sp>
      <p:sp>
        <p:nvSpPr>
          <p:cNvPr id="418" name="Google Shape;418;p66"/>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Who We Are – Option">
  <p:cSld name="TITLE_ONLY_2_1">
    <p:bg>
      <p:bgPr>
        <a:solidFill>
          <a:schemeClr val="dk1"/>
        </a:solidFill>
      </p:bgPr>
    </p:bg>
    <p:spTree>
      <p:nvGrpSpPr>
        <p:cNvPr id="419" name="Shape 419"/>
        <p:cNvGrpSpPr/>
        <p:nvPr/>
      </p:nvGrpSpPr>
      <p:grpSpPr>
        <a:xfrm>
          <a:off x="0" y="0"/>
          <a:ext cx="0" cy="0"/>
          <a:chOff x="0" y="0"/>
          <a:chExt cx="0" cy="0"/>
        </a:xfrm>
      </p:grpSpPr>
      <p:sp>
        <p:nvSpPr>
          <p:cNvPr id="420" name="Google Shape;420;p67"/>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421" name="Google Shape;421;p67"/>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2" name="Google Shape;422;p67"/>
          <p:cNvSpPr txBox="1"/>
          <p:nvPr>
            <p:ph idx="1" type="subTitle"/>
          </p:nvPr>
        </p:nvSpPr>
        <p:spPr>
          <a:xfrm>
            <a:off x="338550" y="1147350"/>
            <a:ext cx="2217900" cy="204900"/>
          </a:xfrm>
          <a:prstGeom prst="rect">
            <a:avLst/>
          </a:prstGeom>
        </p:spPr>
        <p:txBody>
          <a:bodyPr anchorCtr="0" anchor="t" bIns="0" lIns="0" spcFirstLastPara="1" rIns="0" wrap="square" tIns="0">
            <a:noAutofit/>
          </a:bodyPr>
          <a:lstStyle>
            <a:lvl1pPr lvl="0" rtl="0" algn="ctr">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gn="ctr">
              <a:spcBef>
                <a:spcPts val="1200"/>
              </a:spcBef>
              <a:spcAft>
                <a:spcPts val="120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423" name="Google Shape;423;p67"/>
          <p:cNvSpPr txBox="1"/>
          <p:nvPr>
            <p:ph idx="2" type="subTitle"/>
          </p:nvPr>
        </p:nvSpPr>
        <p:spPr>
          <a:xfrm>
            <a:off x="2355662" y="1147350"/>
            <a:ext cx="2217900" cy="204900"/>
          </a:xfrm>
          <a:prstGeom prst="rect">
            <a:avLst/>
          </a:prstGeom>
        </p:spPr>
        <p:txBody>
          <a:bodyPr anchorCtr="0" anchor="t" bIns="0" lIns="0" spcFirstLastPara="1" rIns="0" wrap="square" tIns="0">
            <a:noAutofit/>
          </a:bodyPr>
          <a:lstStyle>
            <a:lvl1pPr lvl="0" rtl="0" algn="ctr">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gn="ctr">
              <a:spcBef>
                <a:spcPts val="1200"/>
              </a:spcBef>
              <a:spcAft>
                <a:spcPts val="120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424" name="Google Shape;424;p67"/>
          <p:cNvSpPr txBox="1"/>
          <p:nvPr>
            <p:ph idx="3" type="subTitle"/>
          </p:nvPr>
        </p:nvSpPr>
        <p:spPr>
          <a:xfrm>
            <a:off x="4372788" y="1147350"/>
            <a:ext cx="2217900" cy="204900"/>
          </a:xfrm>
          <a:prstGeom prst="rect">
            <a:avLst/>
          </a:prstGeom>
        </p:spPr>
        <p:txBody>
          <a:bodyPr anchorCtr="0" anchor="t" bIns="0" lIns="0" spcFirstLastPara="1" rIns="0" wrap="square" tIns="0">
            <a:noAutofit/>
          </a:bodyPr>
          <a:lstStyle>
            <a:lvl1pPr lvl="0" rtl="0" algn="ctr">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gn="ctr">
              <a:spcBef>
                <a:spcPts val="1200"/>
              </a:spcBef>
              <a:spcAft>
                <a:spcPts val="120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425" name="Google Shape;425;p67"/>
          <p:cNvSpPr txBox="1"/>
          <p:nvPr>
            <p:ph idx="4" type="subTitle"/>
          </p:nvPr>
        </p:nvSpPr>
        <p:spPr>
          <a:xfrm>
            <a:off x="6389825" y="1147350"/>
            <a:ext cx="2217900" cy="204900"/>
          </a:xfrm>
          <a:prstGeom prst="rect">
            <a:avLst/>
          </a:prstGeom>
        </p:spPr>
        <p:txBody>
          <a:bodyPr anchorCtr="0" anchor="t" bIns="0" lIns="0" spcFirstLastPara="1" rIns="0" wrap="square" tIns="0">
            <a:noAutofit/>
          </a:bodyPr>
          <a:lstStyle>
            <a:lvl1pPr lvl="0" rtl="0" algn="ctr">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gn="ctr">
              <a:spcBef>
                <a:spcPts val="1200"/>
              </a:spcBef>
              <a:spcAft>
                <a:spcPts val="120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426" name="Google Shape;426;p67"/>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7" name="Google Shape;427;p67"/>
          <p:cNvSpPr txBox="1"/>
          <p:nvPr>
            <p:ph idx="5" type="subTitle"/>
          </p:nvPr>
        </p:nvSpPr>
        <p:spPr>
          <a:xfrm>
            <a:off x="2328200" y="4585425"/>
            <a:ext cx="3993600" cy="284400"/>
          </a:xfrm>
          <a:prstGeom prst="rect">
            <a:avLst/>
          </a:prstGeom>
        </p:spPr>
        <p:txBody>
          <a:bodyPr anchorCtr="0" anchor="b" bIns="0" lIns="0" spcFirstLastPara="1" rIns="0" wrap="square" tIns="0">
            <a:noAutofit/>
          </a:bodyPr>
          <a:lstStyle>
            <a:lvl1pPr lvl="0" rtl="0">
              <a:spcBef>
                <a:spcPts val="0"/>
              </a:spcBef>
              <a:spcAft>
                <a:spcPts val="0"/>
              </a:spcAft>
              <a:buClr>
                <a:schemeClr val="dk2"/>
              </a:buClr>
              <a:buSzPts val="500"/>
              <a:buNone/>
              <a:defRPr sz="500">
                <a:solidFill>
                  <a:schemeClr val="dk2"/>
                </a:solidFill>
              </a:defRPr>
            </a:lvl1pPr>
            <a:lvl2pPr lvl="1" rtl="0">
              <a:spcBef>
                <a:spcPts val="1200"/>
              </a:spcBef>
              <a:spcAft>
                <a:spcPts val="0"/>
              </a:spcAft>
              <a:buClr>
                <a:schemeClr val="dk2"/>
              </a:buClr>
              <a:buSzPts val="600"/>
              <a:buNone/>
              <a:defRPr sz="600">
                <a:solidFill>
                  <a:schemeClr val="dk2"/>
                </a:solidFill>
              </a:defRPr>
            </a:lvl2pPr>
            <a:lvl3pPr lvl="2" rtl="0">
              <a:spcBef>
                <a:spcPts val="1200"/>
              </a:spcBef>
              <a:spcAft>
                <a:spcPts val="0"/>
              </a:spcAft>
              <a:buClr>
                <a:schemeClr val="dk2"/>
              </a:buClr>
              <a:buSzPts val="600"/>
              <a:buNone/>
              <a:defRPr sz="600">
                <a:solidFill>
                  <a:schemeClr val="dk2"/>
                </a:solidFill>
              </a:defRPr>
            </a:lvl3pPr>
            <a:lvl4pPr lvl="3" rtl="0">
              <a:spcBef>
                <a:spcPts val="1200"/>
              </a:spcBef>
              <a:spcAft>
                <a:spcPts val="0"/>
              </a:spcAft>
              <a:buClr>
                <a:schemeClr val="dk2"/>
              </a:buClr>
              <a:buSzPts val="600"/>
              <a:buNone/>
              <a:defRPr sz="600">
                <a:solidFill>
                  <a:schemeClr val="dk2"/>
                </a:solidFill>
              </a:defRPr>
            </a:lvl4pPr>
            <a:lvl5pPr lvl="4" rtl="0">
              <a:spcBef>
                <a:spcPts val="1200"/>
              </a:spcBef>
              <a:spcAft>
                <a:spcPts val="0"/>
              </a:spcAft>
              <a:buClr>
                <a:schemeClr val="dk2"/>
              </a:buClr>
              <a:buSzPts val="600"/>
              <a:buNone/>
              <a:defRPr sz="600">
                <a:solidFill>
                  <a:schemeClr val="dk2"/>
                </a:solidFill>
              </a:defRPr>
            </a:lvl5pPr>
            <a:lvl6pPr lvl="5" rtl="0">
              <a:spcBef>
                <a:spcPts val="1200"/>
              </a:spcBef>
              <a:spcAft>
                <a:spcPts val="0"/>
              </a:spcAft>
              <a:buClr>
                <a:schemeClr val="dk2"/>
              </a:buClr>
              <a:buSzPts val="600"/>
              <a:buNone/>
              <a:defRPr sz="600">
                <a:solidFill>
                  <a:schemeClr val="dk2"/>
                </a:solidFill>
              </a:defRPr>
            </a:lvl6pPr>
            <a:lvl7pPr lvl="6" rtl="0">
              <a:spcBef>
                <a:spcPts val="1200"/>
              </a:spcBef>
              <a:spcAft>
                <a:spcPts val="0"/>
              </a:spcAft>
              <a:buClr>
                <a:schemeClr val="dk2"/>
              </a:buClr>
              <a:buSzPts val="600"/>
              <a:buNone/>
              <a:defRPr sz="600">
                <a:solidFill>
                  <a:schemeClr val="dk2"/>
                </a:solidFill>
              </a:defRPr>
            </a:lvl7pPr>
            <a:lvl8pPr lvl="7" rtl="0">
              <a:spcBef>
                <a:spcPts val="1200"/>
              </a:spcBef>
              <a:spcAft>
                <a:spcPts val="0"/>
              </a:spcAft>
              <a:buClr>
                <a:schemeClr val="dk2"/>
              </a:buClr>
              <a:buSzPts val="600"/>
              <a:buNone/>
              <a:defRPr sz="600">
                <a:solidFill>
                  <a:schemeClr val="dk2"/>
                </a:solidFill>
              </a:defRPr>
            </a:lvl8pPr>
            <a:lvl9pPr lvl="8" rtl="0">
              <a:spcBef>
                <a:spcPts val="1200"/>
              </a:spcBef>
              <a:spcAft>
                <a:spcPts val="1200"/>
              </a:spcAft>
              <a:buClr>
                <a:schemeClr val="dk2"/>
              </a:buClr>
              <a:buSzPts val="600"/>
              <a:buNone/>
              <a:defRPr sz="600">
                <a:solidFill>
                  <a:schemeClr val="dk2"/>
                </a:solidFill>
              </a:defRPr>
            </a:lvl9pPr>
          </a:lstStyle>
          <a:p/>
        </p:txBody>
      </p:sp>
      <p:sp>
        <p:nvSpPr>
          <p:cNvPr id="428" name="Google Shape;428;p67"/>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Table and Text">
  <p:cSld name="CUSTOM_3">
    <p:bg>
      <p:bgPr>
        <a:solidFill>
          <a:schemeClr val="lt2"/>
        </a:solidFill>
      </p:bgPr>
    </p:bg>
    <p:spTree>
      <p:nvGrpSpPr>
        <p:cNvPr id="429" name="Shape 429"/>
        <p:cNvGrpSpPr/>
        <p:nvPr/>
      </p:nvGrpSpPr>
      <p:grpSpPr>
        <a:xfrm>
          <a:off x="0" y="0"/>
          <a:ext cx="0" cy="0"/>
          <a:chOff x="0" y="0"/>
          <a:chExt cx="0" cy="0"/>
        </a:xfrm>
      </p:grpSpPr>
      <p:sp>
        <p:nvSpPr>
          <p:cNvPr id="430" name="Google Shape;430;p68"/>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Font typeface="Times"/>
              <a:buNone/>
              <a:defRPr>
                <a:latin typeface="Times"/>
                <a:ea typeface="Times"/>
                <a:cs typeface="Times"/>
                <a:sym typeface="Times"/>
              </a:defRPr>
            </a:lvl2pPr>
            <a:lvl3pPr lvl="2" rtl="0">
              <a:spcBef>
                <a:spcPts val="0"/>
              </a:spcBef>
              <a:spcAft>
                <a:spcPts val="0"/>
              </a:spcAft>
              <a:buSzPts val="2800"/>
              <a:buFont typeface="Times"/>
              <a:buNone/>
              <a:defRPr>
                <a:latin typeface="Times"/>
                <a:ea typeface="Times"/>
                <a:cs typeface="Times"/>
                <a:sym typeface="Times"/>
              </a:defRPr>
            </a:lvl3pPr>
            <a:lvl4pPr lvl="3" rtl="0">
              <a:spcBef>
                <a:spcPts val="0"/>
              </a:spcBef>
              <a:spcAft>
                <a:spcPts val="0"/>
              </a:spcAft>
              <a:buSzPts val="2800"/>
              <a:buFont typeface="Times"/>
              <a:buNone/>
              <a:defRPr>
                <a:latin typeface="Times"/>
                <a:ea typeface="Times"/>
                <a:cs typeface="Times"/>
                <a:sym typeface="Times"/>
              </a:defRPr>
            </a:lvl4pPr>
            <a:lvl5pPr lvl="4" rtl="0">
              <a:spcBef>
                <a:spcPts val="0"/>
              </a:spcBef>
              <a:spcAft>
                <a:spcPts val="0"/>
              </a:spcAft>
              <a:buSzPts val="2800"/>
              <a:buFont typeface="Times"/>
              <a:buNone/>
              <a:defRPr>
                <a:latin typeface="Times"/>
                <a:ea typeface="Times"/>
                <a:cs typeface="Times"/>
                <a:sym typeface="Times"/>
              </a:defRPr>
            </a:lvl5pPr>
            <a:lvl6pPr lvl="5" rtl="0">
              <a:spcBef>
                <a:spcPts val="0"/>
              </a:spcBef>
              <a:spcAft>
                <a:spcPts val="0"/>
              </a:spcAft>
              <a:buSzPts val="2800"/>
              <a:buFont typeface="Times"/>
              <a:buNone/>
              <a:defRPr>
                <a:latin typeface="Times"/>
                <a:ea typeface="Times"/>
                <a:cs typeface="Times"/>
                <a:sym typeface="Times"/>
              </a:defRPr>
            </a:lvl6pPr>
            <a:lvl7pPr lvl="6" rtl="0">
              <a:spcBef>
                <a:spcPts val="0"/>
              </a:spcBef>
              <a:spcAft>
                <a:spcPts val="0"/>
              </a:spcAft>
              <a:buSzPts val="2800"/>
              <a:buFont typeface="Times"/>
              <a:buNone/>
              <a:defRPr>
                <a:latin typeface="Times"/>
                <a:ea typeface="Times"/>
                <a:cs typeface="Times"/>
                <a:sym typeface="Times"/>
              </a:defRPr>
            </a:lvl7pPr>
            <a:lvl8pPr lvl="7" rtl="0">
              <a:spcBef>
                <a:spcPts val="0"/>
              </a:spcBef>
              <a:spcAft>
                <a:spcPts val="0"/>
              </a:spcAft>
              <a:buSzPts val="2800"/>
              <a:buFont typeface="Times"/>
              <a:buNone/>
              <a:defRPr>
                <a:latin typeface="Times"/>
                <a:ea typeface="Times"/>
                <a:cs typeface="Times"/>
                <a:sym typeface="Times"/>
              </a:defRPr>
            </a:lvl8pPr>
            <a:lvl9pPr lvl="8" rtl="0">
              <a:spcBef>
                <a:spcPts val="0"/>
              </a:spcBef>
              <a:spcAft>
                <a:spcPts val="0"/>
              </a:spcAft>
              <a:buSzPts val="2800"/>
              <a:buFont typeface="Times"/>
              <a:buNone/>
              <a:defRPr>
                <a:latin typeface="Times"/>
                <a:ea typeface="Times"/>
                <a:cs typeface="Times"/>
                <a:sym typeface="Times"/>
              </a:defRPr>
            </a:lvl9pPr>
          </a:lstStyle>
          <a:p/>
        </p:txBody>
      </p:sp>
      <p:sp>
        <p:nvSpPr>
          <p:cNvPr id="431" name="Google Shape;431;p68"/>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432" name="Google Shape;432;p68"/>
          <p:cNvSpPr txBox="1"/>
          <p:nvPr>
            <p:ph idx="1" type="body"/>
          </p:nvPr>
        </p:nvSpPr>
        <p:spPr>
          <a:xfrm>
            <a:off x="6875700" y="979200"/>
            <a:ext cx="1979700" cy="3562500"/>
          </a:xfrm>
          <a:prstGeom prst="rect">
            <a:avLst/>
          </a:prstGeom>
        </p:spPr>
        <p:txBody>
          <a:bodyPr anchorCtr="0" anchor="t" bIns="0" lIns="0" spcFirstLastPara="1" rIns="0" wrap="square" tIns="0">
            <a:noAutofit/>
          </a:bodyPr>
          <a:lstStyle>
            <a:lvl1pPr indent="-266700" lvl="0" marL="457200" rtl="0">
              <a:spcBef>
                <a:spcPts val="0"/>
              </a:spcBef>
              <a:spcAft>
                <a:spcPts val="0"/>
              </a:spcAft>
              <a:buSzPts val="600"/>
              <a:buChar char="·"/>
              <a:defRPr sz="600"/>
            </a:lvl1pPr>
            <a:lvl2pPr indent="-266700" lvl="1" marL="914400" rtl="0">
              <a:spcBef>
                <a:spcPts val="300"/>
              </a:spcBef>
              <a:spcAft>
                <a:spcPts val="0"/>
              </a:spcAft>
              <a:buSzPts val="600"/>
              <a:buChar char="–"/>
              <a:defRPr sz="600"/>
            </a:lvl2pPr>
            <a:lvl3pPr indent="-266700" lvl="2" marL="1371600" rtl="0">
              <a:spcBef>
                <a:spcPts val="300"/>
              </a:spcBef>
              <a:spcAft>
                <a:spcPts val="0"/>
              </a:spcAft>
              <a:buSzPts val="600"/>
              <a:buChar char="–"/>
              <a:defRPr sz="600"/>
            </a:lvl3pPr>
            <a:lvl4pPr indent="-266700" lvl="3" marL="1828800" rtl="0">
              <a:spcBef>
                <a:spcPts val="300"/>
              </a:spcBef>
              <a:spcAft>
                <a:spcPts val="0"/>
              </a:spcAft>
              <a:buSzPts val="600"/>
              <a:buChar char="–"/>
              <a:defRPr sz="600"/>
            </a:lvl4pPr>
            <a:lvl5pPr indent="-266700" lvl="4" marL="2286000" rtl="0">
              <a:spcBef>
                <a:spcPts val="300"/>
              </a:spcBef>
              <a:spcAft>
                <a:spcPts val="0"/>
              </a:spcAft>
              <a:buSzPts val="600"/>
              <a:buChar char="–"/>
              <a:defRPr sz="600"/>
            </a:lvl5pPr>
            <a:lvl6pPr indent="-266700" lvl="5" marL="2743200" rtl="0">
              <a:spcBef>
                <a:spcPts val="300"/>
              </a:spcBef>
              <a:spcAft>
                <a:spcPts val="0"/>
              </a:spcAft>
              <a:buSzPts val="600"/>
              <a:buChar char="–"/>
              <a:defRPr sz="600"/>
            </a:lvl6pPr>
            <a:lvl7pPr indent="-266700" lvl="6" marL="3200400" rtl="0">
              <a:spcBef>
                <a:spcPts val="300"/>
              </a:spcBef>
              <a:spcAft>
                <a:spcPts val="0"/>
              </a:spcAft>
              <a:buSzPts val="600"/>
              <a:buChar char="–"/>
              <a:defRPr sz="600"/>
            </a:lvl7pPr>
            <a:lvl8pPr indent="-266700" lvl="7" marL="3657600" rtl="0">
              <a:spcBef>
                <a:spcPts val="300"/>
              </a:spcBef>
              <a:spcAft>
                <a:spcPts val="0"/>
              </a:spcAft>
              <a:buSzPts val="600"/>
              <a:buChar char="–"/>
              <a:defRPr sz="600"/>
            </a:lvl8pPr>
            <a:lvl9pPr indent="-266700" lvl="8" marL="4114800" rtl="0">
              <a:spcBef>
                <a:spcPts val="300"/>
              </a:spcBef>
              <a:spcAft>
                <a:spcPts val="300"/>
              </a:spcAft>
              <a:buSzPts val="600"/>
              <a:buChar char="–"/>
              <a:defRPr sz="600"/>
            </a:lvl9pPr>
          </a:lstStyle>
          <a:p/>
        </p:txBody>
      </p:sp>
      <p:sp>
        <p:nvSpPr>
          <p:cNvPr id="433" name="Google Shape;433;p68"/>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Two up Column Chart">
  <p:cSld name="CUSTOM_1">
    <p:bg>
      <p:bgPr>
        <a:solidFill>
          <a:schemeClr val="lt2"/>
        </a:solidFill>
      </p:bgPr>
    </p:bg>
    <p:spTree>
      <p:nvGrpSpPr>
        <p:cNvPr id="434" name="Shape 434"/>
        <p:cNvGrpSpPr/>
        <p:nvPr/>
      </p:nvGrpSpPr>
      <p:grpSpPr>
        <a:xfrm>
          <a:off x="0" y="0"/>
          <a:ext cx="0" cy="0"/>
          <a:chOff x="0" y="0"/>
          <a:chExt cx="0" cy="0"/>
        </a:xfrm>
      </p:grpSpPr>
      <p:sp>
        <p:nvSpPr>
          <p:cNvPr id="435" name="Google Shape;435;p69"/>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atin typeface="Rubik"/>
                <a:ea typeface="Rubik"/>
                <a:cs typeface="Rubik"/>
                <a:sym typeface="Rubik"/>
              </a:defRPr>
            </a:lvl2pPr>
            <a:lvl3pPr lvl="2" rtl="0">
              <a:spcBef>
                <a:spcPts val="0"/>
              </a:spcBef>
              <a:spcAft>
                <a:spcPts val="0"/>
              </a:spcAft>
              <a:buSzPts val="2800"/>
              <a:buNone/>
              <a:defRPr>
                <a:latin typeface="Rubik"/>
                <a:ea typeface="Rubik"/>
                <a:cs typeface="Rubik"/>
                <a:sym typeface="Rubik"/>
              </a:defRPr>
            </a:lvl3pPr>
            <a:lvl4pPr lvl="3" rtl="0">
              <a:spcBef>
                <a:spcPts val="0"/>
              </a:spcBef>
              <a:spcAft>
                <a:spcPts val="0"/>
              </a:spcAft>
              <a:buSzPts val="2800"/>
              <a:buNone/>
              <a:defRPr>
                <a:latin typeface="Rubik"/>
                <a:ea typeface="Rubik"/>
                <a:cs typeface="Rubik"/>
                <a:sym typeface="Rubik"/>
              </a:defRPr>
            </a:lvl4pPr>
            <a:lvl5pPr lvl="4" rtl="0">
              <a:spcBef>
                <a:spcPts val="0"/>
              </a:spcBef>
              <a:spcAft>
                <a:spcPts val="0"/>
              </a:spcAft>
              <a:buSzPts val="2800"/>
              <a:buNone/>
              <a:defRPr>
                <a:latin typeface="Rubik"/>
                <a:ea typeface="Rubik"/>
                <a:cs typeface="Rubik"/>
                <a:sym typeface="Rubik"/>
              </a:defRPr>
            </a:lvl5pPr>
            <a:lvl6pPr lvl="5" rtl="0">
              <a:spcBef>
                <a:spcPts val="0"/>
              </a:spcBef>
              <a:spcAft>
                <a:spcPts val="0"/>
              </a:spcAft>
              <a:buSzPts val="2800"/>
              <a:buNone/>
              <a:defRPr>
                <a:latin typeface="Rubik"/>
                <a:ea typeface="Rubik"/>
                <a:cs typeface="Rubik"/>
                <a:sym typeface="Rubik"/>
              </a:defRPr>
            </a:lvl6pPr>
            <a:lvl7pPr lvl="6" rtl="0">
              <a:spcBef>
                <a:spcPts val="0"/>
              </a:spcBef>
              <a:spcAft>
                <a:spcPts val="0"/>
              </a:spcAft>
              <a:buSzPts val="2800"/>
              <a:buNone/>
              <a:defRPr>
                <a:latin typeface="Rubik"/>
                <a:ea typeface="Rubik"/>
                <a:cs typeface="Rubik"/>
                <a:sym typeface="Rubik"/>
              </a:defRPr>
            </a:lvl7pPr>
            <a:lvl8pPr lvl="7" rtl="0">
              <a:spcBef>
                <a:spcPts val="0"/>
              </a:spcBef>
              <a:spcAft>
                <a:spcPts val="0"/>
              </a:spcAft>
              <a:buSzPts val="2800"/>
              <a:buNone/>
              <a:defRPr>
                <a:latin typeface="Rubik"/>
                <a:ea typeface="Rubik"/>
                <a:cs typeface="Rubik"/>
                <a:sym typeface="Rubik"/>
              </a:defRPr>
            </a:lvl8pPr>
            <a:lvl9pPr lvl="8" rtl="0">
              <a:spcBef>
                <a:spcPts val="0"/>
              </a:spcBef>
              <a:spcAft>
                <a:spcPts val="0"/>
              </a:spcAft>
              <a:buSzPts val="2800"/>
              <a:buNone/>
              <a:defRPr>
                <a:latin typeface="Rubik"/>
                <a:ea typeface="Rubik"/>
                <a:cs typeface="Rubik"/>
                <a:sym typeface="Rubik"/>
              </a:defRPr>
            </a:lvl9pPr>
          </a:lstStyle>
          <a:p/>
        </p:txBody>
      </p:sp>
      <p:sp>
        <p:nvSpPr>
          <p:cNvPr id="436" name="Google Shape;436;p69"/>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437" name="Google Shape;437;p69"/>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8" name="Google Shape;438;p69"/>
          <p:cNvSpPr txBox="1"/>
          <p:nvPr>
            <p:ph idx="1" type="subTitle"/>
          </p:nvPr>
        </p:nvSpPr>
        <p:spPr>
          <a:xfrm>
            <a:off x="801975" y="980175"/>
            <a:ext cx="2986500" cy="326700"/>
          </a:xfrm>
          <a:prstGeom prst="rect">
            <a:avLst/>
          </a:prstGeom>
        </p:spPr>
        <p:txBody>
          <a:bodyPr anchorCtr="0" anchor="b" bIns="0" lIns="0" spcFirstLastPara="1" rIns="0" wrap="square" tIns="0">
            <a:noAutofit/>
          </a:bodyPr>
          <a:lstStyle>
            <a:lvl1pPr lvl="0" rtl="0">
              <a:spcBef>
                <a:spcPts val="0"/>
              </a:spcBef>
              <a:spcAft>
                <a:spcPts val="0"/>
              </a:spcAft>
              <a:buSzPts val="900"/>
              <a:buFont typeface="Rubik Light"/>
              <a:buNone/>
              <a:defRPr sz="900">
                <a:latin typeface="Rubik Light"/>
                <a:ea typeface="Rubik Light"/>
                <a:cs typeface="Rubik Light"/>
                <a:sym typeface="Rubik Light"/>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439" name="Google Shape;439;p69"/>
          <p:cNvSpPr txBox="1"/>
          <p:nvPr>
            <p:ph idx="2" type="subTitle"/>
          </p:nvPr>
        </p:nvSpPr>
        <p:spPr>
          <a:xfrm>
            <a:off x="4828650" y="980175"/>
            <a:ext cx="2986500" cy="326700"/>
          </a:xfrm>
          <a:prstGeom prst="rect">
            <a:avLst/>
          </a:prstGeom>
        </p:spPr>
        <p:txBody>
          <a:bodyPr anchorCtr="0" anchor="b" bIns="0" lIns="0" spcFirstLastPara="1" rIns="0" wrap="square" tIns="0">
            <a:noAutofit/>
          </a:bodyPr>
          <a:lstStyle>
            <a:lvl1pPr lvl="0" rtl="0">
              <a:spcBef>
                <a:spcPts val="0"/>
              </a:spcBef>
              <a:spcAft>
                <a:spcPts val="0"/>
              </a:spcAft>
              <a:buSzPts val="900"/>
              <a:buFont typeface="Rubik Light"/>
              <a:buNone/>
              <a:defRPr sz="900">
                <a:latin typeface="Rubik Light"/>
                <a:ea typeface="Rubik Light"/>
                <a:cs typeface="Rubik Light"/>
                <a:sym typeface="Rubik Light"/>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Two up Pie Chart with Text">
  <p:cSld name="CUSTOM_1_1">
    <p:bg>
      <p:bgPr>
        <a:solidFill>
          <a:schemeClr val="lt2"/>
        </a:solidFill>
      </p:bgPr>
    </p:bg>
    <p:spTree>
      <p:nvGrpSpPr>
        <p:cNvPr id="440" name="Shape 440"/>
        <p:cNvGrpSpPr/>
        <p:nvPr/>
      </p:nvGrpSpPr>
      <p:grpSpPr>
        <a:xfrm>
          <a:off x="0" y="0"/>
          <a:ext cx="0" cy="0"/>
          <a:chOff x="0" y="0"/>
          <a:chExt cx="0" cy="0"/>
        </a:xfrm>
      </p:grpSpPr>
      <p:sp>
        <p:nvSpPr>
          <p:cNvPr id="441" name="Google Shape;441;p70"/>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atin typeface="Rubik"/>
                <a:ea typeface="Rubik"/>
                <a:cs typeface="Rubik"/>
                <a:sym typeface="Rubik"/>
              </a:defRPr>
            </a:lvl2pPr>
            <a:lvl3pPr lvl="2" rtl="0">
              <a:spcBef>
                <a:spcPts val="0"/>
              </a:spcBef>
              <a:spcAft>
                <a:spcPts val="0"/>
              </a:spcAft>
              <a:buSzPts val="2800"/>
              <a:buNone/>
              <a:defRPr>
                <a:latin typeface="Rubik"/>
                <a:ea typeface="Rubik"/>
                <a:cs typeface="Rubik"/>
                <a:sym typeface="Rubik"/>
              </a:defRPr>
            </a:lvl3pPr>
            <a:lvl4pPr lvl="3" rtl="0">
              <a:spcBef>
                <a:spcPts val="0"/>
              </a:spcBef>
              <a:spcAft>
                <a:spcPts val="0"/>
              </a:spcAft>
              <a:buSzPts val="2800"/>
              <a:buNone/>
              <a:defRPr>
                <a:latin typeface="Rubik"/>
                <a:ea typeface="Rubik"/>
                <a:cs typeface="Rubik"/>
                <a:sym typeface="Rubik"/>
              </a:defRPr>
            </a:lvl4pPr>
            <a:lvl5pPr lvl="4" rtl="0">
              <a:spcBef>
                <a:spcPts val="0"/>
              </a:spcBef>
              <a:spcAft>
                <a:spcPts val="0"/>
              </a:spcAft>
              <a:buSzPts val="2800"/>
              <a:buNone/>
              <a:defRPr>
                <a:latin typeface="Rubik"/>
                <a:ea typeface="Rubik"/>
                <a:cs typeface="Rubik"/>
                <a:sym typeface="Rubik"/>
              </a:defRPr>
            </a:lvl5pPr>
            <a:lvl6pPr lvl="5" rtl="0">
              <a:spcBef>
                <a:spcPts val="0"/>
              </a:spcBef>
              <a:spcAft>
                <a:spcPts val="0"/>
              </a:spcAft>
              <a:buSzPts val="2800"/>
              <a:buNone/>
              <a:defRPr>
                <a:latin typeface="Rubik"/>
                <a:ea typeface="Rubik"/>
                <a:cs typeface="Rubik"/>
                <a:sym typeface="Rubik"/>
              </a:defRPr>
            </a:lvl6pPr>
            <a:lvl7pPr lvl="6" rtl="0">
              <a:spcBef>
                <a:spcPts val="0"/>
              </a:spcBef>
              <a:spcAft>
                <a:spcPts val="0"/>
              </a:spcAft>
              <a:buSzPts val="2800"/>
              <a:buNone/>
              <a:defRPr>
                <a:latin typeface="Rubik"/>
                <a:ea typeface="Rubik"/>
                <a:cs typeface="Rubik"/>
                <a:sym typeface="Rubik"/>
              </a:defRPr>
            </a:lvl7pPr>
            <a:lvl8pPr lvl="7" rtl="0">
              <a:spcBef>
                <a:spcPts val="0"/>
              </a:spcBef>
              <a:spcAft>
                <a:spcPts val="0"/>
              </a:spcAft>
              <a:buSzPts val="2800"/>
              <a:buNone/>
              <a:defRPr>
                <a:latin typeface="Rubik"/>
                <a:ea typeface="Rubik"/>
                <a:cs typeface="Rubik"/>
                <a:sym typeface="Rubik"/>
              </a:defRPr>
            </a:lvl8pPr>
            <a:lvl9pPr lvl="8" rtl="0">
              <a:spcBef>
                <a:spcPts val="0"/>
              </a:spcBef>
              <a:spcAft>
                <a:spcPts val="0"/>
              </a:spcAft>
              <a:buSzPts val="2800"/>
              <a:buNone/>
              <a:defRPr>
                <a:latin typeface="Rubik"/>
                <a:ea typeface="Rubik"/>
                <a:cs typeface="Rubik"/>
                <a:sym typeface="Rubik"/>
              </a:defRPr>
            </a:lvl9pPr>
          </a:lstStyle>
          <a:p/>
        </p:txBody>
      </p:sp>
      <p:sp>
        <p:nvSpPr>
          <p:cNvPr id="442" name="Google Shape;442;p70"/>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443" name="Google Shape;443;p70"/>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4" name="Google Shape;444;p70"/>
          <p:cNvSpPr txBox="1"/>
          <p:nvPr>
            <p:ph idx="1" type="subTitle"/>
          </p:nvPr>
        </p:nvSpPr>
        <p:spPr>
          <a:xfrm>
            <a:off x="801975" y="3559300"/>
            <a:ext cx="3999900" cy="1009800"/>
          </a:xfrm>
          <a:prstGeom prst="rect">
            <a:avLst/>
          </a:prstGeom>
        </p:spPr>
        <p:txBody>
          <a:bodyPr anchorCtr="0" anchor="t" bIns="0" lIns="0" spcFirstLastPara="1" rIns="0" wrap="square" tIns="0">
            <a:noAutofit/>
          </a:bodyPr>
          <a:lstStyle>
            <a:lvl1pPr lvl="0" rtl="0">
              <a:spcBef>
                <a:spcPts val="0"/>
              </a:spcBef>
              <a:spcAft>
                <a:spcPts val="0"/>
              </a:spcAft>
              <a:buSzPts val="900"/>
              <a:buNone/>
              <a:defRPr sz="900"/>
            </a:lvl1pPr>
            <a:lvl2pPr lvl="1" rtl="0">
              <a:spcBef>
                <a:spcPts val="9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445" name="Google Shape;445;p70"/>
          <p:cNvSpPr txBox="1"/>
          <p:nvPr>
            <p:ph idx="2" type="subTitle"/>
          </p:nvPr>
        </p:nvSpPr>
        <p:spPr>
          <a:xfrm>
            <a:off x="4848900" y="3559075"/>
            <a:ext cx="3999900" cy="1009800"/>
          </a:xfrm>
          <a:prstGeom prst="rect">
            <a:avLst/>
          </a:prstGeom>
        </p:spPr>
        <p:txBody>
          <a:bodyPr anchorCtr="0" anchor="t" bIns="0" lIns="0" spcFirstLastPara="1" rIns="0" wrap="square" tIns="0">
            <a:noAutofit/>
          </a:bodyPr>
          <a:lstStyle>
            <a:lvl1pPr lvl="0" rtl="0">
              <a:spcBef>
                <a:spcPts val="0"/>
              </a:spcBef>
              <a:spcAft>
                <a:spcPts val="0"/>
              </a:spcAft>
              <a:buSzPts val="900"/>
              <a:buNone/>
              <a:defRPr sz="900"/>
            </a:lvl1pPr>
            <a:lvl2pPr lvl="1" rtl="0">
              <a:spcBef>
                <a:spcPts val="900"/>
              </a:spcBef>
              <a:spcAft>
                <a:spcPts val="0"/>
              </a:spcAft>
              <a:buSzPts val="1200"/>
              <a:buNone/>
              <a:defRPr/>
            </a:lvl2pPr>
            <a:lvl3pPr lvl="2" rtl="0">
              <a:spcBef>
                <a:spcPts val="900"/>
              </a:spcBef>
              <a:spcAft>
                <a:spcPts val="0"/>
              </a:spcAft>
              <a:buSzPts val="1200"/>
              <a:buNone/>
              <a:defRPr/>
            </a:lvl3pPr>
            <a:lvl4pPr lvl="3" rtl="0">
              <a:spcBef>
                <a:spcPts val="900"/>
              </a:spcBef>
              <a:spcAft>
                <a:spcPts val="0"/>
              </a:spcAft>
              <a:buSzPts val="1200"/>
              <a:buNone/>
              <a:defRPr/>
            </a:lvl4pPr>
            <a:lvl5pPr lvl="4" rtl="0">
              <a:spcBef>
                <a:spcPts val="900"/>
              </a:spcBef>
              <a:spcAft>
                <a:spcPts val="0"/>
              </a:spcAft>
              <a:buSzPts val="1200"/>
              <a:buNone/>
              <a:defRPr/>
            </a:lvl5pPr>
            <a:lvl6pPr lvl="5" rtl="0">
              <a:spcBef>
                <a:spcPts val="900"/>
              </a:spcBef>
              <a:spcAft>
                <a:spcPts val="0"/>
              </a:spcAft>
              <a:buSzPts val="1200"/>
              <a:buNone/>
              <a:defRPr/>
            </a:lvl6pPr>
            <a:lvl7pPr lvl="6" rtl="0">
              <a:spcBef>
                <a:spcPts val="900"/>
              </a:spcBef>
              <a:spcAft>
                <a:spcPts val="0"/>
              </a:spcAft>
              <a:buSzPts val="1200"/>
              <a:buNone/>
              <a:defRPr/>
            </a:lvl7pPr>
            <a:lvl8pPr lvl="7" rtl="0">
              <a:spcBef>
                <a:spcPts val="900"/>
              </a:spcBef>
              <a:spcAft>
                <a:spcPts val="0"/>
              </a:spcAft>
              <a:buSzPts val="1200"/>
              <a:buNone/>
              <a:defRPr/>
            </a:lvl8pPr>
            <a:lvl9pPr lvl="8" rtl="0">
              <a:spcBef>
                <a:spcPts val="900"/>
              </a:spcBef>
              <a:spcAft>
                <a:spcPts val="900"/>
              </a:spcAft>
              <a:buSzPts val="12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Addressing Skills Gaps">
  <p:cSld name="CUSTOM">
    <p:bg>
      <p:bgPr>
        <a:solidFill>
          <a:schemeClr val="lt1"/>
        </a:solidFill>
      </p:bgPr>
    </p:bg>
    <p:spTree>
      <p:nvGrpSpPr>
        <p:cNvPr id="446" name="Shape 446"/>
        <p:cNvGrpSpPr/>
        <p:nvPr/>
      </p:nvGrpSpPr>
      <p:grpSpPr>
        <a:xfrm>
          <a:off x="0" y="0"/>
          <a:ext cx="0" cy="0"/>
          <a:chOff x="0" y="0"/>
          <a:chExt cx="0" cy="0"/>
        </a:xfrm>
      </p:grpSpPr>
      <p:sp>
        <p:nvSpPr>
          <p:cNvPr id="447" name="Google Shape;447;p71"/>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atin typeface="Rubik"/>
                <a:ea typeface="Rubik"/>
                <a:cs typeface="Rubik"/>
                <a:sym typeface="Rubik"/>
              </a:defRPr>
            </a:lvl2pPr>
            <a:lvl3pPr lvl="2" rtl="0">
              <a:spcBef>
                <a:spcPts val="0"/>
              </a:spcBef>
              <a:spcAft>
                <a:spcPts val="0"/>
              </a:spcAft>
              <a:buSzPts val="2800"/>
              <a:buNone/>
              <a:defRPr>
                <a:latin typeface="Rubik"/>
                <a:ea typeface="Rubik"/>
                <a:cs typeface="Rubik"/>
                <a:sym typeface="Rubik"/>
              </a:defRPr>
            </a:lvl3pPr>
            <a:lvl4pPr lvl="3" rtl="0">
              <a:spcBef>
                <a:spcPts val="0"/>
              </a:spcBef>
              <a:spcAft>
                <a:spcPts val="0"/>
              </a:spcAft>
              <a:buSzPts val="2800"/>
              <a:buNone/>
              <a:defRPr>
                <a:latin typeface="Rubik"/>
                <a:ea typeface="Rubik"/>
                <a:cs typeface="Rubik"/>
                <a:sym typeface="Rubik"/>
              </a:defRPr>
            </a:lvl4pPr>
            <a:lvl5pPr lvl="4" rtl="0">
              <a:spcBef>
                <a:spcPts val="0"/>
              </a:spcBef>
              <a:spcAft>
                <a:spcPts val="0"/>
              </a:spcAft>
              <a:buSzPts val="2800"/>
              <a:buNone/>
              <a:defRPr>
                <a:latin typeface="Rubik"/>
                <a:ea typeface="Rubik"/>
                <a:cs typeface="Rubik"/>
                <a:sym typeface="Rubik"/>
              </a:defRPr>
            </a:lvl5pPr>
            <a:lvl6pPr lvl="5" rtl="0">
              <a:spcBef>
                <a:spcPts val="0"/>
              </a:spcBef>
              <a:spcAft>
                <a:spcPts val="0"/>
              </a:spcAft>
              <a:buSzPts val="2800"/>
              <a:buNone/>
              <a:defRPr>
                <a:latin typeface="Rubik"/>
                <a:ea typeface="Rubik"/>
                <a:cs typeface="Rubik"/>
                <a:sym typeface="Rubik"/>
              </a:defRPr>
            </a:lvl6pPr>
            <a:lvl7pPr lvl="6" rtl="0">
              <a:spcBef>
                <a:spcPts val="0"/>
              </a:spcBef>
              <a:spcAft>
                <a:spcPts val="0"/>
              </a:spcAft>
              <a:buSzPts val="2800"/>
              <a:buNone/>
              <a:defRPr>
                <a:latin typeface="Rubik"/>
                <a:ea typeface="Rubik"/>
                <a:cs typeface="Rubik"/>
                <a:sym typeface="Rubik"/>
              </a:defRPr>
            </a:lvl7pPr>
            <a:lvl8pPr lvl="7" rtl="0">
              <a:spcBef>
                <a:spcPts val="0"/>
              </a:spcBef>
              <a:spcAft>
                <a:spcPts val="0"/>
              </a:spcAft>
              <a:buSzPts val="2800"/>
              <a:buNone/>
              <a:defRPr>
                <a:latin typeface="Rubik"/>
                <a:ea typeface="Rubik"/>
                <a:cs typeface="Rubik"/>
                <a:sym typeface="Rubik"/>
              </a:defRPr>
            </a:lvl8pPr>
            <a:lvl9pPr lvl="8" rtl="0">
              <a:spcBef>
                <a:spcPts val="0"/>
              </a:spcBef>
              <a:spcAft>
                <a:spcPts val="0"/>
              </a:spcAft>
              <a:buSzPts val="2800"/>
              <a:buNone/>
              <a:defRPr>
                <a:latin typeface="Rubik"/>
                <a:ea typeface="Rubik"/>
                <a:cs typeface="Rubik"/>
                <a:sym typeface="Rubik"/>
              </a:defRPr>
            </a:lvl9pPr>
          </a:lstStyle>
          <a:p/>
        </p:txBody>
      </p:sp>
      <p:sp>
        <p:nvSpPr>
          <p:cNvPr id="448" name="Google Shape;448;p71"/>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449" name="Google Shape;449;p71"/>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0" name="Google Shape;450;p71"/>
          <p:cNvSpPr txBox="1"/>
          <p:nvPr>
            <p:ph idx="1" type="subTitle"/>
          </p:nvPr>
        </p:nvSpPr>
        <p:spPr>
          <a:xfrm>
            <a:off x="784350" y="940000"/>
            <a:ext cx="2497500" cy="531300"/>
          </a:xfrm>
          <a:prstGeom prst="rect">
            <a:avLst/>
          </a:prstGeom>
        </p:spPr>
        <p:txBody>
          <a:bodyPr anchorCtr="0" anchor="t" bIns="0" lIns="0" spcFirstLastPara="1" rIns="0" wrap="square" tIns="0">
            <a:noAutofit/>
          </a:bodyPr>
          <a:lstStyle>
            <a:lvl1pPr lvl="0" rtl="0">
              <a:spcBef>
                <a:spcPts val="0"/>
              </a:spcBef>
              <a:spcAft>
                <a:spcPts val="0"/>
              </a:spcAft>
              <a:buSzPts val="1600"/>
              <a:buFont typeface="Times"/>
              <a:buNone/>
              <a:defRPr sz="1600">
                <a:latin typeface="Times"/>
                <a:ea typeface="Times"/>
                <a:cs typeface="Times"/>
                <a:sym typeface="Times"/>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451" name="Google Shape;451;p71"/>
          <p:cNvSpPr txBox="1"/>
          <p:nvPr>
            <p:ph idx="2" type="subTitle"/>
          </p:nvPr>
        </p:nvSpPr>
        <p:spPr>
          <a:xfrm>
            <a:off x="3323250" y="940000"/>
            <a:ext cx="2497500" cy="531300"/>
          </a:xfrm>
          <a:prstGeom prst="rect">
            <a:avLst/>
          </a:prstGeom>
        </p:spPr>
        <p:txBody>
          <a:bodyPr anchorCtr="0" anchor="t" bIns="0" lIns="0" spcFirstLastPara="1" rIns="0" wrap="square" tIns="0">
            <a:noAutofit/>
          </a:bodyPr>
          <a:lstStyle>
            <a:lvl1pPr lvl="0" rtl="0">
              <a:spcBef>
                <a:spcPts val="0"/>
              </a:spcBef>
              <a:spcAft>
                <a:spcPts val="0"/>
              </a:spcAft>
              <a:buSzPts val="1600"/>
              <a:buFont typeface="Times"/>
              <a:buNone/>
              <a:defRPr sz="1600">
                <a:latin typeface="Times"/>
                <a:ea typeface="Times"/>
                <a:cs typeface="Times"/>
                <a:sym typeface="Times"/>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452" name="Google Shape;452;p71"/>
          <p:cNvSpPr txBox="1"/>
          <p:nvPr>
            <p:ph idx="3" type="subTitle"/>
          </p:nvPr>
        </p:nvSpPr>
        <p:spPr>
          <a:xfrm>
            <a:off x="6875700" y="940000"/>
            <a:ext cx="1979700" cy="531300"/>
          </a:xfrm>
          <a:prstGeom prst="rect">
            <a:avLst/>
          </a:prstGeom>
        </p:spPr>
        <p:txBody>
          <a:bodyPr anchorCtr="0" anchor="t" bIns="0" lIns="0" spcFirstLastPara="1" rIns="0" wrap="square" tIns="0">
            <a:noAutofit/>
          </a:bodyPr>
          <a:lstStyle>
            <a:lvl1pPr lvl="0" rtl="0">
              <a:spcBef>
                <a:spcPts val="0"/>
              </a:spcBef>
              <a:spcAft>
                <a:spcPts val="0"/>
              </a:spcAft>
              <a:buSzPts val="1600"/>
              <a:buFont typeface="Times"/>
              <a:buNone/>
              <a:defRPr sz="1600">
                <a:latin typeface="Times"/>
                <a:ea typeface="Times"/>
                <a:cs typeface="Times"/>
                <a:sym typeface="Times"/>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453" name="Google Shape;453;p71"/>
          <p:cNvSpPr txBox="1"/>
          <p:nvPr>
            <p:ph idx="4" type="subTitle"/>
          </p:nvPr>
        </p:nvSpPr>
        <p:spPr>
          <a:xfrm>
            <a:off x="1301875" y="1471300"/>
            <a:ext cx="1979700" cy="6354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700"/>
              <a:buNone/>
              <a:defRPr sz="700"/>
            </a:lvl1pPr>
            <a:lvl2pPr lvl="1" rtl="0">
              <a:lnSpc>
                <a:spcPct val="125000"/>
              </a:lnSpc>
              <a:spcBef>
                <a:spcPts val="0"/>
              </a:spcBef>
              <a:spcAft>
                <a:spcPts val="0"/>
              </a:spcAft>
              <a:buSzPts val="900"/>
              <a:buNone/>
              <a:defRPr sz="900"/>
            </a:lvl2pPr>
            <a:lvl3pPr lvl="2" rtl="0">
              <a:lnSpc>
                <a:spcPct val="125000"/>
              </a:lnSpc>
              <a:spcBef>
                <a:spcPts val="0"/>
              </a:spcBef>
              <a:spcAft>
                <a:spcPts val="0"/>
              </a:spcAft>
              <a:buSzPts val="900"/>
              <a:buNone/>
              <a:defRPr sz="900"/>
            </a:lvl3pPr>
            <a:lvl4pPr lvl="3" rtl="0">
              <a:lnSpc>
                <a:spcPct val="125000"/>
              </a:lnSpc>
              <a:spcBef>
                <a:spcPts val="0"/>
              </a:spcBef>
              <a:spcAft>
                <a:spcPts val="0"/>
              </a:spcAft>
              <a:buSzPts val="900"/>
              <a:buNone/>
              <a:defRPr sz="900"/>
            </a:lvl4pPr>
            <a:lvl5pPr lvl="4" rtl="0">
              <a:lnSpc>
                <a:spcPct val="125000"/>
              </a:lnSpc>
              <a:spcBef>
                <a:spcPts val="0"/>
              </a:spcBef>
              <a:spcAft>
                <a:spcPts val="0"/>
              </a:spcAft>
              <a:buSzPts val="900"/>
              <a:buNone/>
              <a:defRPr sz="900"/>
            </a:lvl5pPr>
            <a:lvl6pPr lvl="5" rtl="0">
              <a:lnSpc>
                <a:spcPct val="125000"/>
              </a:lnSpc>
              <a:spcBef>
                <a:spcPts val="0"/>
              </a:spcBef>
              <a:spcAft>
                <a:spcPts val="0"/>
              </a:spcAft>
              <a:buSzPts val="900"/>
              <a:buNone/>
              <a:defRPr sz="900"/>
            </a:lvl6pPr>
            <a:lvl7pPr lvl="6" rtl="0">
              <a:lnSpc>
                <a:spcPct val="125000"/>
              </a:lnSpc>
              <a:spcBef>
                <a:spcPts val="0"/>
              </a:spcBef>
              <a:spcAft>
                <a:spcPts val="0"/>
              </a:spcAft>
              <a:buSzPts val="900"/>
              <a:buNone/>
              <a:defRPr sz="900"/>
            </a:lvl7pPr>
            <a:lvl8pPr lvl="7" rtl="0">
              <a:lnSpc>
                <a:spcPct val="125000"/>
              </a:lnSpc>
              <a:spcBef>
                <a:spcPts val="0"/>
              </a:spcBef>
              <a:spcAft>
                <a:spcPts val="0"/>
              </a:spcAft>
              <a:buSzPts val="900"/>
              <a:buNone/>
              <a:defRPr sz="900"/>
            </a:lvl8pPr>
            <a:lvl9pPr lvl="8" rtl="0">
              <a:lnSpc>
                <a:spcPct val="125000"/>
              </a:lnSpc>
              <a:spcBef>
                <a:spcPts val="0"/>
              </a:spcBef>
              <a:spcAft>
                <a:spcPts val="0"/>
              </a:spcAft>
              <a:buSzPts val="900"/>
              <a:buNone/>
              <a:defRPr sz="900"/>
            </a:lvl9pPr>
          </a:lstStyle>
          <a:p/>
        </p:txBody>
      </p:sp>
      <p:sp>
        <p:nvSpPr>
          <p:cNvPr id="454" name="Google Shape;454;p71"/>
          <p:cNvSpPr txBox="1"/>
          <p:nvPr>
            <p:ph idx="5" type="subTitle"/>
          </p:nvPr>
        </p:nvSpPr>
        <p:spPr>
          <a:xfrm>
            <a:off x="1301875" y="2254050"/>
            <a:ext cx="1979700" cy="6354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700"/>
              <a:buNone/>
              <a:defRPr sz="700"/>
            </a:lvl1pPr>
            <a:lvl2pPr lvl="1" rtl="0">
              <a:lnSpc>
                <a:spcPct val="125000"/>
              </a:lnSpc>
              <a:spcBef>
                <a:spcPts val="0"/>
              </a:spcBef>
              <a:spcAft>
                <a:spcPts val="0"/>
              </a:spcAft>
              <a:buSzPts val="900"/>
              <a:buNone/>
              <a:defRPr sz="900"/>
            </a:lvl2pPr>
            <a:lvl3pPr lvl="2" rtl="0">
              <a:lnSpc>
                <a:spcPct val="125000"/>
              </a:lnSpc>
              <a:spcBef>
                <a:spcPts val="0"/>
              </a:spcBef>
              <a:spcAft>
                <a:spcPts val="0"/>
              </a:spcAft>
              <a:buSzPts val="900"/>
              <a:buNone/>
              <a:defRPr sz="900"/>
            </a:lvl3pPr>
            <a:lvl4pPr lvl="3" rtl="0">
              <a:lnSpc>
                <a:spcPct val="125000"/>
              </a:lnSpc>
              <a:spcBef>
                <a:spcPts val="0"/>
              </a:spcBef>
              <a:spcAft>
                <a:spcPts val="0"/>
              </a:spcAft>
              <a:buSzPts val="900"/>
              <a:buNone/>
              <a:defRPr sz="900"/>
            </a:lvl4pPr>
            <a:lvl5pPr lvl="4" rtl="0">
              <a:lnSpc>
                <a:spcPct val="125000"/>
              </a:lnSpc>
              <a:spcBef>
                <a:spcPts val="0"/>
              </a:spcBef>
              <a:spcAft>
                <a:spcPts val="0"/>
              </a:spcAft>
              <a:buSzPts val="900"/>
              <a:buNone/>
              <a:defRPr sz="900"/>
            </a:lvl5pPr>
            <a:lvl6pPr lvl="5" rtl="0">
              <a:lnSpc>
                <a:spcPct val="125000"/>
              </a:lnSpc>
              <a:spcBef>
                <a:spcPts val="0"/>
              </a:spcBef>
              <a:spcAft>
                <a:spcPts val="0"/>
              </a:spcAft>
              <a:buSzPts val="900"/>
              <a:buNone/>
              <a:defRPr sz="900"/>
            </a:lvl6pPr>
            <a:lvl7pPr lvl="6" rtl="0">
              <a:lnSpc>
                <a:spcPct val="125000"/>
              </a:lnSpc>
              <a:spcBef>
                <a:spcPts val="0"/>
              </a:spcBef>
              <a:spcAft>
                <a:spcPts val="0"/>
              </a:spcAft>
              <a:buSzPts val="900"/>
              <a:buNone/>
              <a:defRPr sz="900"/>
            </a:lvl7pPr>
            <a:lvl8pPr lvl="7" rtl="0">
              <a:lnSpc>
                <a:spcPct val="125000"/>
              </a:lnSpc>
              <a:spcBef>
                <a:spcPts val="0"/>
              </a:spcBef>
              <a:spcAft>
                <a:spcPts val="0"/>
              </a:spcAft>
              <a:buSzPts val="900"/>
              <a:buNone/>
              <a:defRPr sz="900"/>
            </a:lvl8pPr>
            <a:lvl9pPr lvl="8" rtl="0">
              <a:lnSpc>
                <a:spcPct val="125000"/>
              </a:lnSpc>
              <a:spcBef>
                <a:spcPts val="0"/>
              </a:spcBef>
              <a:spcAft>
                <a:spcPts val="0"/>
              </a:spcAft>
              <a:buSzPts val="900"/>
              <a:buNone/>
              <a:defRPr sz="900"/>
            </a:lvl9pPr>
          </a:lstStyle>
          <a:p/>
        </p:txBody>
      </p:sp>
      <p:sp>
        <p:nvSpPr>
          <p:cNvPr id="455" name="Google Shape;455;p71"/>
          <p:cNvSpPr txBox="1"/>
          <p:nvPr>
            <p:ph idx="6" type="subTitle"/>
          </p:nvPr>
        </p:nvSpPr>
        <p:spPr>
          <a:xfrm>
            <a:off x="1301875" y="3036800"/>
            <a:ext cx="1979700" cy="6354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700"/>
              <a:buNone/>
              <a:defRPr sz="700"/>
            </a:lvl1pPr>
            <a:lvl2pPr lvl="1" rtl="0">
              <a:lnSpc>
                <a:spcPct val="125000"/>
              </a:lnSpc>
              <a:spcBef>
                <a:spcPts val="0"/>
              </a:spcBef>
              <a:spcAft>
                <a:spcPts val="0"/>
              </a:spcAft>
              <a:buSzPts val="900"/>
              <a:buNone/>
              <a:defRPr sz="900"/>
            </a:lvl2pPr>
            <a:lvl3pPr lvl="2" rtl="0">
              <a:lnSpc>
                <a:spcPct val="125000"/>
              </a:lnSpc>
              <a:spcBef>
                <a:spcPts val="0"/>
              </a:spcBef>
              <a:spcAft>
                <a:spcPts val="0"/>
              </a:spcAft>
              <a:buSzPts val="900"/>
              <a:buNone/>
              <a:defRPr sz="900"/>
            </a:lvl3pPr>
            <a:lvl4pPr lvl="3" rtl="0">
              <a:lnSpc>
                <a:spcPct val="125000"/>
              </a:lnSpc>
              <a:spcBef>
                <a:spcPts val="0"/>
              </a:spcBef>
              <a:spcAft>
                <a:spcPts val="0"/>
              </a:spcAft>
              <a:buSzPts val="900"/>
              <a:buNone/>
              <a:defRPr sz="900"/>
            </a:lvl4pPr>
            <a:lvl5pPr lvl="4" rtl="0">
              <a:lnSpc>
                <a:spcPct val="125000"/>
              </a:lnSpc>
              <a:spcBef>
                <a:spcPts val="0"/>
              </a:spcBef>
              <a:spcAft>
                <a:spcPts val="0"/>
              </a:spcAft>
              <a:buSzPts val="900"/>
              <a:buNone/>
              <a:defRPr sz="900"/>
            </a:lvl5pPr>
            <a:lvl6pPr lvl="5" rtl="0">
              <a:lnSpc>
                <a:spcPct val="125000"/>
              </a:lnSpc>
              <a:spcBef>
                <a:spcPts val="0"/>
              </a:spcBef>
              <a:spcAft>
                <a:spcPts val="0"/>
              </a:spcAft>
              <a:buSzPts val="900"/>
              <a:buNone/>
              <a:defRPr sz="900"/>
            </a:lvl6pPr>
            <a:lvl7pPr lvl="6" rtl="0">
              <a:lnSpc>
                <a:spcPct val="125000"/>
              </a:lnSpc>
              <a:spcBef>
                <a:spcPts val="0"/>
              </a:spcBef>
              <a:spcAft>
                <a:spcPts val="0"/>
              </a:spcAft>
              <a:buSzPts val="900"/>
              <a:buNone/>
              <a:defRPr sz="900"/>
            </a:lvl7pPr>
            <a:lvl8pPr lvl="7" rtl="0">
              <a:lnSpc>
                <a:spcPct val="125000"/>
              </a:lnSpc>
              <a:spcBef>
                <a:spcPts val="0"/>
              </a:spcBef>
              <a:spcAft>
                <a:spcPts val="0"/>
              </a:spcAft>
              <a:buSzPts val="900"/>
              <a:buNone/>
              <a:defRPr sz="900"/>
            </a:lvl8pPr>
            <a:lvl9pPr lvl="8" rtl="0">
              <a:lnSpc>
                <a:spcPct val="125000"/>
              </a:lnSpc>
              <a:spcBef>
                <a:spcPts val="0"/>
              </a:spcBef>
              <a:spcAft>
                <a:spcPts val="0"/>
              </a:spcAft>
              <a:buSzPts val="900"/>
              <a:buNone/>
              <a:defRPr sz="900"/>
            </a:lvl9pPr>
          </a:lstStyle>
          <a:p/>
        </p:txBody>
      </p:sp>
      <p:sp>
        <p:nvSpPr>
          <p:cNvPr id="456" name="Google Shape;456;p71"/>
          <p:cNvSpPr txBox="1"/>
          <p:nvPr>
            <p:ph idx="7" type="subTitle"/>
          </p:nvPr>
        </p:nvSpPr>
        <p:spPr>
          <a:xfrm>
            <a:off x="1301875" y="3819550"/>
            <a:ext cx="1979700" cy="6354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700"/>
              <a:buNone/>
              <a:defRPr sz="700"/>
            </a:lvl1pPr>
            <a:lvl2pPr lvl="1" rtl="0">
              <a:lnSpc>
                <a:spcPct val="125000"/>
              </a:lnSpc>
              <a:spcBef>
                <a:spcPts val="0"/>
              </a:spcBef>
              <a:spcAft>
                <a:spcPts val="0"/>
              </a:spcAft>
              <a:buSzPts val="900"/>
              <a:buNone/>
              <a:defRPr sz="900"/>
            </a:lvl2pPr>
            <a:lvl3pPr lvl="2" rtl="0">
              <a:lnSpc>
                <a:spcPct val="125000"/>
              </a:lnSpc>
              <a:spcBef>
                <a:spcPts val="0"/>
              </a:spcBef>
              <a:spcAft>
                <a:spcPts val="0"/>
              </a:spcAft>
              <a:buSzPts val="900"/>
              <a:buNone/>
              <a:defRPr sz="900"/>
            </a:lvl3pPr>
            <a:lvl4pPr lvl="3" rtl="0">
              <a:lnSpc>
                <a:spcPct val="125000"/>
              </a:lnSpc>
              <a:spcBef>
                <a:spcPts val="0"/>
              </a:spcBef>
              <a:spcAft>
                <a:spcPts val="0"/>
              </a:spcAft>
              <a:buSzPts val="900"/>
              <a:buNone/>
              <a:defRPr sz="900"/>
            </a:lvl4pPr>
            <a:lvl5pPr lvl="4" rtl="0">
              <a:lnSpc>
                <a:spcPct val="125000"/>
              </a:lnSpc>
              <a:spcBef>
                <a:spcPts val="0"/>
              </a:spcBef>
              <a:spcAft>
                <a:spcPts val="0"/>
              </a:spcAft>
              <a:buSzPts val="900"/>
              <a:buNone/>
              <a:defRPr sz="900"/>
            </a:lvl5pPr>
            <a:lvl6pPr lvl="5" rtl="0">
              <a:lnSpc>
                <a:spcPct val="125000"/>
              </a:lnSpc>
              <a:spcBef>
                <a:spcPts val="0"/>
              </a:spcBef>
              <a:spcAft>
                <a:spcPts val="0"/>
              </a:spcAft>
              <a:buSzPts val="900"/>
              <a:buNone/>
              <a:defRPr sz="900"/>
            </a:lvl6pPr>
            <a:lvl7pPr lvl="6" rtl="0">
              <a:lnSpc>
                <a:spcPct val="125000"/>
              </a:lnSpc>
              <a:spcBef>
                <a:spcPts val="0"/>
              </a:spcBef>
              <a:spcAft>
                <a:spcPts val="0"/>
              </a:spcAft>
              <a:buSzPts val="900"/>
              <a:buNone/>
              <a:defRPr sz="900"/>
            </a:lvl7pPr>
            <a:lvl8pPr lvl="7" rtl="0">
              <a:lnSpc>
                <a:spcPct val="125000"/>
              </a:lnSpc>
              <a:spcBef>
                <a:spcPts val="0"/>
              </a:spcBef>
              <a:spcAft>
                <a:spcPts val="0"/>
              </a:spcAft>
              <a:buSzPts val="900"/>
              <a:buNone/>
              <a:defRPr sz="900"/>
            </a:lvl8pPr>
            <a:lvl9pPr lvl="8" rtl="0">
              <a:lnSpc>
                <a:spcPct val="125000"/>
              </a:lnSpc>
              <a:spcBef>
                <a:spcPts val="0"/>
              </a:spcBef>
              <a:spcAft>
                <a:spcPts val="0"/>
              </a:spcAft>
              <a:buSzPts val="900"/>
              <a:buNone/>
              <a:defRPr sz="900"/>
            </a:lvl9pPr>
          </a:lstStyle>
          <a:p/>
        </p:txBody>
      </p:sp>
      <p:sp>
        <p:nvSpPr>
          <p:cNvPr id="457" name="Google Shape;457;p71"/>
          <p:cNvSpPr txBox="1"/>
          <p:nvPr>
            <p:ph idx="8" type="subTitle"/>
          </p:nvPr>
        </p:nvSpPr>
        <p:spPr>
          <a:xfrm>
            <a:off x="3835500" y="1471300"/>
            <a:ext cx="1979700" cy="6354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700"/>
              <a:buNone/>
              <a:defRPr sz="700"/>
            </a:lvl1pPr>
            <a:lvl2pPr lvl="1" rtl="0">
              <a:lnSpc>
                <a:spcPct val="125000"/>
              </a:lnSpc>
              <a:spcBef>
                <a:spcPts val="0"/>
              </a:spcBef>
              <a:spcAft>
                <a:spcPts val="0"/>
              </a:spcAft>
              <a:buSzPts val="900"/>
              <a:buNone/>
              <a:defRPr sz="900"/>
            </a:lvl2pPr>
            <a:lvl3pPr lvl="2" rtl="0">
              <a:lnSpc>
                <a:spcPct val="125000"/>
              </a:lnSpc>
              <a:spcBef>
                <a:spcPts val="0"/>
              </a:spcBef>
              <a:spcAft>
                <a:spcPts val="0"/>
              </a:spcAft>
              <a:buSzPts val="900"/>
              <a:buNone/>
              <a:defRPr sz="900"/>
            </a:lvl3pPr>
            <a:lvl4pPr lvl="3" rtl="0">
              <a:lnSpc>
                <a:spcPct val="125000"/>
              </a:lnSpc>
              <a:spcBef>
                <a:spcPts val="0"/>
              </a:spcBef>
              <a:spcAft>
                <a:spcPts val="0"/>
              </a:spcAft>
              <a:buSzPts val="900"/>
              <a:buNone/>
              <a:defRPr sz="900"/>
            </a:lvl4pPr>
            <a:lvl5pPr lvl="4" rtl="0">
              <a:lnSpc>
                <a:spcPct val="125000"/>
              </a:lnSpc>
              <a:spcBef>
                <a:spcPts val="0"/>
              </a:spcBef>
              <a:spcAft>
                <a:spcPts val="0"/>
              </a:spcAft>
              <a:buSzPts val="900"/>
              <a:buNone/>
              <a:defRPr sz="900"/>
            </a:lvl5pPr>
            <a:lvl6pPr lvl="5" rtl="0">
              <a:lnSpc>
                <a:spcPct val="125000"/>
              </a:lnSpc>
              <a:spcBef>
                <a:spcPts val="0"/>
              </a:spcBef>
              <a:spcAft>
                <a:spcPts val="0"/>
              </a:spcAft>
              <a:buSzPts val="900"/>
              <a:buNone/>
              <a:defRPr sz="900"/>
            </a:lvl6pPr>
            <a:lvl7pPr lvl="6" rtl="0">
              <a:lnSpc>
                <a:spcPct val="125000"/>
              </a:lnSpc>
              <a:spcBef>
                <a:spcPts val="0"/>
              </a:spcBef>
              <a:spcAft>
                <a:spcPts val="0"/>
              </a:spcAft>
              <a:buSzPts val="900"/>
              <a:buNone/>
              <a:defRPr sz="900"/>
            </a:lvl7pPr>
            <a:lvl8pPr lvl="7" rtl="0">
              <a:lnSpc>
                <a:spcPct val="125000"/>
              </a:lnSpc>
              <a:spcBef>
                <a:spcPts val="0"/>
              </a:spcBef>
              <a:spcAft>
                <a:spcPts val="0"/>
              </a:spcAft>
              <a:buSzPts val="900"/>
              <a:buNone/>
              <a:defRPr sz="900"/>
            </a:lvl8pPr>
            <a:lvl9pPr lvl="8" rtl="0">
              <a:lnSpc>
                <a:spcPct val="125000"/>
              </a:lnSpc>
              <a:spcBef>
                <a:spcPts val="0"/>
              </a:spcBef>
              <a:spcAft>
                <a:spcPts val="0"/>
              </a:spcAft>
              <a:buSzPts val="900"/>
              <a:buNone/>
              <a:defRPr sz="900"/>
            </a:lvl9pPr>
          </a:lstStyle>
          <a:p/>
        </p:txBody>
      </p:sp>
      <p:sp>
        <p:nvSpPr>
          <p:cNvPr id="458" name="Google Shape;458;p71"/>
          <p:cNvSpPr txBox="1"/>
          <p:nvPr>
            <p:ph idx="9" type="subTitle"/>
          </p:nvPr>
        </p:nvSpPr>
        <p:spPr>
          <a:xfrm>
            <a:off x="3835500" y="2254050"/>
            <a:ext cx="1979700" cy="6354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700"/>
              <a:buNone/>
              <a:defRPr sz="700"/>
            </a:lvl1pPr>
            <a:lvl2pPr lvl="1" rtl="0">
              <a:lnSpc>
                <a:spcPct val="125000"/>
              </a:lnSpc>
              <a:spcBef>
                <a:spcPts val="0"/>
              </a:spcBef>
              <a:spcAft>
                <a:spcPts val="0"/>
              </a:spcAft>
              <a:buSzPts val="900"/>
              <a:buNone/>
              <a:defRPr sz="900"/>
            </a:lvl2pPr>
            <a:lvl3pPr lvl="2" rtl="0">
              <a:lnSpc>
                <a:spcPct val="125000"/>
              </a:lnSpc>
              <a:spcBef>
                <a:spcPts val="0"/>
              </a:spcBef>
              <a:spcAft>
                <a:spcPts val="0"/>
              </a:spcAft>
              <a:buSzPts val="900"/>
              <a:buNone/>
              <a:defRPr sz="900"/>
            </a:lvl3pPr>
            <a:lvl4pPr lvl="3" rtl="0">
              <a:lnSpc>
                <a:spcPct val="125000"/>
              </a:lnSpc>
              <a:spcBef>
                <a:spcPts val="0"/>
              </a:spcBef>
              <a:spcAft>
                <a:spcPts val="0"/>
              </a:spcAft>
              <a:buSzPts val="900"/>
              <a:buNone/>
              <a:defRPr sz="900"/>
            </a:lvl4pPr>
            <a:lvl5pPr lvl="4" rtl="0">
              <a:lnSpc>
                <a:spcPct val="125000"/>
              </a:lnSpc>
              <a:spcBef>
                <a:spcPts val="0"/>
              </a:spcBef>
              <a:spcAft>
                <a:spcPts val="0"/>
              </a:spcAft>
              <a:buSzPts val="900"/>
              <a:buNone/>
              <a:defRPr sz="900"/>
            </a:lvl5pPr>
            <a:lvl6pPr lvl="5" rtl="0">
              <a:lnSpc>
                <a:spcPct val="125000"/>
              </a:lnSpc>
              <a:spcBef>
                <a:spcPts val="0"/>
              </a:spcBef>
              <a:spcAft>
                <a:spcPts val="0"/>
              </a:spcAft>
              <a:buSzPts val="900"/>
              <a:buNone/>
              <a:defRPr sz="900"/>
            </a:lvl6pPr>
            <a:lvl7pPr lvl="6" rtl="0">
              <a:lnSpc>
                <a:spcPct val="125000"/>
              </a:lnSpc>
              <a:spcBef>
                <a:spcPts val="0"/>
              </a:spcBef>
              <a:spcAft>
                <a:spcPts val="0"/>
              </a:spcAft>
              <a:buSzPts val="900"/>
              <a:buNone/>
              <a:defRPr sz="900"/>
            </a:lvl7pPr>
            <a:lvl8pPr lvl="7" rtl="0">
              <a:lnSpc>
                <a:spcPct val="125000"/>
              </a:lnSpc>
              <a:spcBef>
                <a:spcPts val="0"/>
              </a:spcBef>
              <a:spcAft>
                <a:spcPts val="0"/>
              </a:spcAft>
              <a:buSzPts val="900"/>
              <a:buNone/>
              <a:defRPr sz="900"/>
            </a:lvl8pPr>
            <a:lvl9pPr lvl="8" rtl="0">
              <a:lnSpc>
                <a:spcPct val="125000"/>
              </a:lnSpc>
              <a:spcBef>
                <a:spcPts val="0"/>
              </a:spcBef>
              <a:spcAft>
                <a:spcPts val="0"/>
              </a:spcAft>
              <a:buSzPts val="900"/>
              <a:buNone/>
              <a:defRPr sz="900"/>
            </a:lvl9pPr>
          </a:lstStyle>
          <a:p/>
        </p:txBody>
      </p:sp>
      <p:sp>
        <p:nvSpPr>
          <p:cNvPr id="459" name="Google Shape;459;p71"/>
          <p:cNvSpPr txBox="1"/>
          <p:nvPr>
            <p:ph idx="13" type="subTitle"/>
          </p:nvPr>
        </p:nvSpPr>
        <p:spPr>
          <a:xfrm>
            <a:off x="3835500" y="3036800"/>
            <a:ext cx="1979700" cy="6354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700"/>
              <a:buNone/>
              <a:defRPr sz="700"/>
            </a:lvl1pPr>
            <a:lvl2pPr lvl="1" rtl="0">
              <a:lnSpc>
                <a:spcPct val="125000"/>
              </a:lnSpc>
              <a:spcBef>
                <a:spcPts val="0"/>
              </a:spcBef>
              <a:spcAft>
                <a:spcPts val="0"/>
              </a:spcAft>
              <a:buSzPts val="900"/>
              <a:buNone/>
              <a:defRPr sz="900"/>
            </a:lvl2pPr>
            <a:lvl3pPr lvl="2" rtl="0">
              <a:lnSpc>
                <a:spcPct val="125000"/>
              </a:lnSpc>
              <a:spcBef>
                <a:spcPts val="0"/>
              </a:spcBef>
              <a:spcAft>
                <a:spcPts val="0"/>
              </a:spcAft>
              <a:buSzPts val="900"/>
              <a:buNone/>
              <a:defRPr sz="900"/>
            </a:lvl3pPr>
            <a:lvl4pPr lvl="3" rtl="0">
              <a:lnSpc>
                <a:spcPct val="125000"/>
              </a:lnSpc>
              <a:spcBef>
                <a:spcPts val="0"/>
              </a:spcBef>
              <a:spcAft>
                <a:spcPts val="0"/>
              </a:spcAft>
              <a:buSzPts val="900"/>
              <a:buNone/>
              <a:defRPr sz="900"/>
            </a:lvl4pPr>
            <a:lvl5pPr lvl="4" rtl="0">
              <a:lnSpc>
                <a:spcPct val="125000"/>
              </a:lnSpc>
              <a:spcBef>
                <a:spcPts val="0"/>
              </a:spcBef>
              <a:spcAft>
                <a:spcPts val="0"/>
              </a:spcAft>
              <a:buSzPts val="900"/>
              <a:buNone/>
              <a:defRPr sz="900"/>
            </a:lvl5pPr>
            <a:lvl6pPr lvl="5" rtl="0">
              <a:lnSpc>
                <a:spcPct val="125000"/>
              </a:lnSpc>
              <a:spcBef>
                <a:spcPts val="0"/>
              </a:spcBef>
              <a:spcAft>
                <a:spcPts val="0"/>
              </a:spcAft>
              <a:buSzPts val="900"/>
              <a:buNone/>
              <a:defRPr sz="900"/>
            </a:lvl6pPr>
            <a:lvl7pPr lvl="6" rtl="0">
              <a:lnSpc>
                <a:spcPct val="125000"/>
              </a:lnSpc>
              <a:spcBef>
                <a:spcPts val="0"/>
              </a:spcBef>
              <a:spcAft>
                <a:spcPts val="0"/>
              </a:spcAft>
              <a:buSzPts val="900"/>
              <a:buNone/>
              <a:defRPr sz="900"/>
            </a:lvl7pPr>
            <a:lvl8pPr lvl="7" rtl="0">
              <a:lnSpc>
                <a:spcPct val="125000"/>
              </a:lnSpc>
              <a:spcBef>
                <a:spcPts val="0"/>
              </a:spcBef>
              <a:spcAft>
                <a:spcPts val="0"/>
              </a:spcAft>
              <a:buSzPts val="900"/>
              <a:buNone/>
              <a:defRPr sz="900"/>
            </a:lvl8pPr>
            <a:lvl9pPr lvl="8" rtl="0">
              <a:lnSpc>
                <a:spcPct val="125000"/>
              </a:lnSpc>
              <a:spcBef>
                <a:spcPts val="0"/>
              </a:spcBef>
              <a:spcAft>
                <a:spcPts val="0"/>
              </a:spcAft>
              <a:buSzPts val="900"/>
              <a:buNone/>
              <a:defRPr sz="9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mini header">
  <p:cSld name="One column text">
    <p:spTree>
      <p:nvGrpSpPr>
        <p:cNvPr id="33" name="Shape 33"/>
        <p:cNvGrpSpPr/>
        <p:nvPr/>
      </p:nvGrpSpPr>
      <p:grpSpPr>
        <a:xfrm>
          <a:off x="0" y="0"/>
          <a:ext cx="0" cy="0"/>
          <a:chOff x="0" y="0"/>
          <a:chExt cx="0" cy="0"/>
        </a:xfrm>
      </p:grpSpPr>
      <p:sp>
        <p:nvSpPr>
          <p:cNvPr id="34" name="Google Shape;34;p8"/>
          <p:cNvSpPr txBox="1"/>
          <p:nvPr>
            <p:ph type="title"/>
          </p:nvPr>
        </p:nvSpPr>
        <p:spPr>
          <a:xfrm>
            <a:off x="685800" y="250800"/>
            <a:ext cx="5060700" cy="478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16264D"/>
              </a:buClr>
              <a:buSzPts val="1400"/>
              <a:buFont typeface="Roboto Black"/>
              <a:buNone/>
              <a:defRPr i="0" sz="1400" u="none" cap="none" strike="noStrike">
                <a:solidFill>
                  <a:srgbClr val="16264D"/>
                </a:solidFill>
                <a:latin typeface="Roboto Black"/>
                <a:ea typeface="Roboto Black"/>
                <a:cs typeface="Roboto Black"/>
                <a:sym typeface="Roboto Black"/>
              </a:defRPr>
            </a:lvl1pPr>
            <a:lvl2pPr lvl="1" rtl="0">
              <a:spcBef>
                <a:spcPts val="0"/>
              </a:spcBef>
              <a:spcAft>
                <a:spcPts val="0"/>
              </a:spcAft>
              <a:buClr>
                <a:schemeClr val="dk1"/>
              </a:buClr>
              <a:buSzPts val="2400"/>
              <a:buFont typeface="Arial"/>
              <a:buNone/>
              <a:defRPr sz="2400">
                <a:solidFill>
                  <a:schemeClr val="dk1"/>
                </a:solidFill>
              </a:defRPr>
            </a:lvl2pPr>
            <a:lvl3pPr lvl="2" rtl="0">
              <a:spcBef>
                <a:spcPts val="0"/>
              </a:spcBef>
              <a:spcAft>
                <a:spcPts val="0"/>
              </a:spcAft>
              <a:buClr>
                <a:schemeClr val="dk1"/>
              </a:buClr>
              <a:buSzPts val="2400"/>
              <a:buFont typeface="Arial"/>
              <a:buNone/>
              <a:defRPr sz="2400">
                <a:solidFill>
                  <a:schemeClr val="dk1"/>
                </a:solidFill>
              </a:defRPr>
            </a:lvl3pPr>
            <a:lvl4pPr lvl="3" rtl="0">
              <a:spcBef>
                <a:spcPts val="0"/>
              </a:spcBef>
              <a:spcAft>
                <a:spcPts val="0"/>
              </a:spcAft>
              <a:buClr>
                <a:schemeClr val="dk1"/>
              </a:buClr>
              <a:buSzPts val="2400"/>
              <a:buFont typeface="Arial"/>
              <a:buNone/>
              <a:defRPr sz="2400">
                <a:solidFill>
                  <a:schemeClr val="dk1"/>
                </a:solidFill>
              </a:defRPr>
            </a:lvl4pPr>
            <a:lvl5pPr lvl="4" rtl="0">
              <a:spcBef>
                <a:spcPts val="0"/>
              </a:spcBef>
              <a:spcAft>
                <a:spcPts val="0"/>
              </a:spcAft>
              <a:buClr>
                <a:schemeClr val="dk1"/>
              </a:buClr>
              <a:buSzPts val="2400"/>
              <a:buFont typeface="Arial"/>
              <a:buNone/>
              <a:defRPr sz="2400">
                <a:solidFill>
                  <a:schemeClr val="dk1"/>
                </a:solidFill>
              </a:defRPr>
            </a:lvl5pPr>
            <a:lvl6pPr lvl="5" rtl="0">
              <a:spcBef>
                <a:spcPts val="0"/>
              </a:spcBef>
              <a:spcAft>
                <a:spcPts val="0"/>
              </a:spcAft>
              <a:buClr>
                <a:schemeClr val="dk1"/>
              </a:buClr>
              <a:buSzPts val="2400"/>
              <a:buFont typeface="Arial"/>
              <a:buNone/>
              <a:defRPr sz="2400">
                <a:solidFill>
                  <a:schemeClr val="dk1"/>
                </a:solidFill>
              </a:defRPr>
            </a:lvl6pPr>
            <a:lvl7pPr lvl="6" rtl="0">
              <a:spcBef>
                <a:spcPts val="0"/>
              </a:spcBef>
              <a:spcAft>
                <a:spcPts val="0"/>
              </a:spcAft>
              <a:buClr>
                <a:schemeClr val="dk1"/>
              </a:buClr>
              <a:buSzPts val="2400"/>
              <a:buFont typeface="Arial"/>
              <a:buNone/>
              <a:defRPr sz="2400">
                <a:solidFill>
                  <a:schemeClr val="dk1"/>
                </a:solidFill>
              </a:defRPr>
            </a:lvl7pPr>
            <a:lvl8pPr lvl="7" rtl="0">
              <a:spcBef>
                <a:spcPts val="0"/>
              </a:spcBef>
              <a:spcAft>
                <a:spcPts val="0"/>
              </a:spcAft>
              <a:buClr>
                <a:schemeClr val="dk1"/>
              </a:buClr>
              <a:buSzPts val="2400"/>
              <a:buFont typeface="Arial"/>
              <a:buNone/>
              <a:defRPr sz="2400">
                <a:solidFill>
                  <a:schemeClr val="dk1"/>
                </a:solidFill>
              </a:defRPr>
            </a:lvl8pPr>
            <a:lvl9pPr lvl="8" rtl="0">
              <a:spcBef>
                <a:spcPts val="0"/>
              </a:spcBef>
              <a:spcAft>
                <a:spcPts val="0"/>
              </a:spcAft>
              <a:buClr>
                <a:schemeClr val="dk1"/>
              </a:buClr>
              <a:buSzPts val="2400"/>
              <a:buFont typeface="Arial"/>
              <a:buNone/>
              <a:defRPr sz="2400">
                <a:solidFill>
                  <a:schemeClr val="dk1"/>
                </a:solidFill>
              </a:defRPr>
            </a:lvl9pPr>
          </a:lstStyle>
          <a:p/>
        </p:txBody>
      </p:sp>
      <p:sp>
        <p:nvSpPr>
          <p:cNvPr id="35" name="Google Shape;35;p8"/>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432">
          <p15:clr>
            <a:srgbClr val="F9AD4C"/>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lank">
  <p:cSld name="BLANK_1">
    <p:spTree>
      <p:nvGrpSpPr>
        <p:cNvPr id="460" name="Shape 460"/>
        <p:cNvGrpSpPr/>
        <p:nvPr/>
      </p:nvGrpSpPr>
      <p:grpSpPr>
        <a:xfrm>
          <a:off x="0" y="0"/>
          <a:ext cx="0" cy="0"/>
          <a:chOff x="0" y="0"/>
          <a:chExt cx="0" cy="0"/>
        </a:xfrm>
      </p:grpSpPr>
      <p:sp>
        <p:nvSpPr>
          <p:cNvPr id="461" name="Google Shape;461;p72"/>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462" name="Google Shape;462;p72"/>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showMasterSp="0">
  <p:cSld name="1_Title Slide_1">
    <p:bg>
      <p:bgPr>
        <a:solidFill>
          <a:schemeClr val="lt2"/>
        </a:solidFill>
      </p:bgPr>
    </p:bg>
    <p:spTree>
      <p:nvGrpSpPr>
        <p:cNvPr id="463" name="Shape 463"/>
        <p:cNvGrpSpPr/>
        <p:nvPr/>
      </p:nvGrpSpPr>
      <p:grpSpPr>
        <a:xfrm>
          <a:off x="0" y="0"/>
          <a:ext cx="0" cy="0"/>
          <a:chOff x="0" y="0"/>
          <a:chExt cx="0" cy="0"/>
        </a:xfrm>
      </p:grpSpPr>
      <p:pic>
        <p:nvPicPr>
          <p:cNvPr id="464" name="Google Shape;464;p73"/>
          <p:cNvPicPr preferRelativeResize="0"/>
          <p:nvPr/>
        </p:nvPicPr>
        <p:blipFill rotWithShape="1">
          <a:blip r:embed="rId2">
            <a:alphaModFix/>
          </a:blip>
          <a:srcRect b="24499" l="712" r="356" t="26831"/>
          <a:stretch/>
        </p:blipFill>
        <p:spPr>
          <a:xfrm>
            <a:off x="0" y="1367100"/>
            <a:ext cx="9162024" cy="2535300"/>
          </a:xfrm>
          <a:prstGeom prst="rect">
            <a:avLst/>
          </a:prstGeom>
          <a:noFill/>
          <a:ln>
            <a:noFill/>
          </a:ln>
        </p:spPr>
      </p:pic>
      <p:pic>
        <p:nvPicPr>
          <p:cNvPr id="465" name="Google Shape;465;p73"/>
          <p:cNvPicPr preferRelativeResize="0"/>
          <p:nvPr/>
        </p:nvPicPr>
        <p:blipFill rotWithShape="1">
          <a:blip r:embed="rId3">
            <a:alphaModFix/>
          </a:blip>
          <a:srcRect b="0" l="0" r="0" t="0"/>
          <a:stretch/>
        </p:blipFill>
        <p:spPr>
          <a:xfrm>
            <a:off x="7891511" y="1017276"/>
            <a:ext cx="695895" cy="575864"/>
          </a:xfrm>
          <a:prstGeom prst="rect">
            <a:avLst/>
          </a:prstGeom>
          <a:noFill/>
          <a:ln>
            <a:noFill/>
          </a:ln>
        </p:spPr>
      </p:pic>
      <p:sp>
        <p:nvSpPr>
          <p:cNvPr id="466" name="Google Shape;466;p73"/>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sz="700">
                <a:solidFill>
                  <a:schemeClr val="accent6"/>
                </a:solidFill>
              </a:defRPr>
            </a:lvl1pPr>
            <a:lvl2pPr lvl="1" rtl="0" algn="l">
              <a:lnSpc>
                <a:spcPct val="100000"/>
              </a:lnSpc>
              <a:spcBef>
                <a:spcPts val="1200"/>
              </a:spcBef>
              <a:spcAft>
                <a:spcPts val="0"/>
              </a:spcAft>
              <a:buSzPts val="1200"/>
              <a:buNone/>
              <a:defRPr/>
            </a:lvl2pPr>
            <a:lvl3pPr lvl="2" rtl="0" algn="l">
              <a:lnSpc>
                <a:spcPct val="100000"/>
              </a:lnSpc>
              <a:spcBef>
                <a:spcPts val="1200"/>
              </a:spcBef>
              <a:spcAft>
                <a:spcPts val="0"/>
              </a:spcAft>
              <a:buSzPts val="1200"/>
              <a:buNone/>
              <a:defRPr/>
            </a:lvl3pPr>
            <a:lvl4pPr lvl="3" rtl="0" algn="l">
              <a:lnSpc>
                <a:spcPct val="100000"/>
              </a:lnSpc>
              <a:spcBef>
                <a:spcPts val="1200"/>
              </a:spcBef>
              <a:spcAft>
                <a:spcPts val="0"/>
              </a:spcAft>
              <a:buSzPts val="1200"/>
              <a:buNone/>
              <a:defRPr/>
            </a:lvl4pPr>
            <a:lvl5pPr lvl="4" rtl="0" algn="l">
              <a:lnSpc>
                <a:spcPct val="100000"/>
              </a:lnSpc>
              <a:spcBef>
                <a:spcPts val="1200"/>
              </a:spcBef>
              <a:spcAft>
                <a:spcPts val="0"/>
              </a:spcAft>
              <a:buSzPts val="1200"/>
              <a:buNone/>
              <a:defRPr/>
            </a:lvl5pPr>
            <a:lvl6pPr lvl="5" rtl="0" algn="l">
              <a:lnSpc>
                <a:spcPct val="100000"/>
              </a:lnSpc>
              <a:spcBef>
                <a:spcPts val="1200"/>
              </a:spcBef>
              <a:spcAft>
                <a:spcPts val="0"/>
              </a:spcAft>
              <a:buSzPts val="1200"/>
              <a:buNone/>
              <a:defRPr/>
            </a:lvl6pPr>
            <a:lvl7pPr lvl="6" rtl="0" algn="l">
              <a:lnSpc>
                <a:spcPct val="100000"/>
              </a:lnSpc>
              <a:spcBef>
                <a:spcPts val="1200"/>
              </a:spcBef>
              <a:spcAft>
                <a:spcPts val="0"/>
              </a:spcAft>
              <a:buSzPts val="1200"/>
              <a:buNone/>
              <a:defRPr/>
            </a:lvl7pPr>
            <a:lvl8pPr lvl="7" rtl="0" algn="l">
              <a:lnSpc>
                <a:spcPct val="100000"/>
              </a:lnSpc>
              <a:spcBef>
                <a:spcPts val="1200"/>
              </a:spcBef>
              <a:spcAft>
                <a:spcPts val="0"/>
              </a:spcAft>
              <a:buSzPts val="1200"/>
              <a:buNone/>
              <a:defRPr/>
            </a:lvl8pPr>
            <a:lvl9pPr lvl="8" rtl="0" algn="l">
              <a:lnSpc>
                <a:spcPct val="100000"/>
              </a:lnSpc>
              <a:spcBef>
                <a:spcPts val="1200"/>
              </a:spcBef>
              <a:spcAft>
                <a:spcPts val="1200"/>
              </a:spcAft>
              <a:buSzPts val="1200"/>
              <a:buNone/>
              <a:defRPr/>
            </a:lvl9pPr>
          </a:lstStyle>
          <a:p/>
        </p:txBody>
      </p:sp>
      <p:pic>
        <p:nvPicPr>
          <p:cNvPr id="467" name="Google Shape;467;p73"/>
          <p:cNvPicPr preferRelativeResize="0"/>
          <p:nvPr/>
        </p:nvPicPr>
        <p:blipFill rotWithShape="1">
          <a:blip r:embed="rId4">
            <a:alphaModFix/>
          </a:blip>
          <a:srcRect b="0" l="42935" r="0" t="23652"/>
          <a:stretch/>
        </p:blipFill>
        <p:spPr>
          <a:xfrm>
            <a:off x="0" y="0"/>
            <a:ext cx="2822578" cy="2883218"/>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_2">
    <p:bg>
      <p:bgPr>
        <a:solidFill>
          <a:schemeClr val="dk1"/>
        </a:solidFill>
      </p:bgPr>
    </p:bg>
    <p:spTree>
      <p:nvGrpSpPr>
        <p:cNvPr id="468" name="Shape 468"/>
        <p:cNvGrpSpPr/>
        <p:nvPr/>
      </p:nvGrpSpPr>
      <p:grpSpPr>
        <a:xfrm>
          <a:off x="0" y="0"/>
          <a:ext cx="0" cy="0"/>
          <a:chOff x="0" y="0"/>
          <a:chExt cx="0" cy="0"/>
        </a:xfrm>
      </p:grpSpPr>
      <p:pic>
        <p:nvPicPr>
          <p:cNvPr id="469" name="Google Shape;469;p74"/>
          <p:cNvPicPr preferRelativeResize="0"/>
          <p:nvPr/>
        </p:nvPicPr>
        <p:blipFill rotWithShape="1">
          <a:blip r:embed="rId2">
            <a:alphaModFix/>
          </a:blip>
          <a:srcRect b="0" l="0" r="0" t="0"/>
          <a:stretch/>
        </p:blipFill>
        <p:spPr>
          <a:xfrm>
            <a:off x="3341911" y="3162512"/>
            <a:ext cx="2497888" cy="188874"/>
          </a:xfrm>
          <a:prstGeom prst="rect">
            <a:avLst/>
          </a:prstGeom>
          <a:noFill/>
          <a:ln>
            <a:noFill/>
          </a:ln>
        </p:spPr>
      </p:pic>
      <p:pic>
        <p:nvPicPr>
          <p:cNvPr id="470" name="Google Shape;470;p74"/>
          <p:cNvPicPr preferRelativeResize="0"/>
          <p:nvPr/>
        </p:nvPicPr>
        <p:blipFill rotWithShape="1">
          <a:blip r:embed="rId3">
            <a:alphaModFix/>
          </a:blip>
          <a:srcRect b="0" l="0" r="0" t="0"/>
          <a:stretch/>
        </p:blipFill>
        <p:spPr>
          <a:xfrm>
            <a:off x="7891511" y="1017276"/>
            <a:ext cx="695895" cy="575864"/>
          </a:xfrm>
          <a:prstGeom prst="rect">
            <a:avLst/>
          </a:prstGeom>
          <a:noFill/>
          <a:ln>
            <a:noFill/>
          </a:ln>
        </p:spPr>
      </p:pic>
      <p:pic>
        <p:nvPicPr>
          <p:cNvPr id="471" name="Google Shape;471;p74"/>
          <p:cNvPicPr preferRelativeResize="0"/>
          <p:nvPr/>
        </p:nvPicPr>
        <p:blipFill rotWithShape="1">
          <a:blip r:embed="rId4">
            <a:alphaModFix/>
          </a:blip>
          <a:srcRect b="319" l="43149" r="0" t="23652"/>
          <a:stretch/>
        </p:blipFill>
        <p:spPr>
          <a:xfrm>
            <a:off x="0" y="0"/>
            <a:ext cx="3468775" cy="3543300"/>
          </a:xfrm>
          <a:prstGeom prst="rect">
            <a:avLst/>
          </a:prstGeom>
          <a:noFill/>
          <a:ln>
            <a:noFill/>
          </a:ln>
        </p:spPr>
      </p:pic>
      <p:sp>
        <p:nvSpPr>
          <p:cNvPr id="472" name="Google Shape;472;p74"/>
          <p:cNvSpPr/>
          <p:nvPr/>
        </p:nvSpPr>
        <p:spPr>
          <a:xfrm>
            <a:off x="2531983" y="2233539"/>
            <a:ext cx="4080034" cy="676426"/>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4"/>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sz="700">
                <a:solidFill>
                  <a:schemeClr val="accent6"/>
                </a:solidFill>
              </a:defRPr>
            </a:lvl1pPr>
            <a:lvl2pPr lvl="1" rtl="0" algn="l">
              <a:lnSpc>
                <a:spcPct val="100000"/>
              </a:lnSpc>
              <a:spcBef>
                <a:spcPts val="1200"/>
              </a:spcBef>
              <a:spcAft>
                <a:spcPts val="0"/>
              </a:spcAft>
              <a:buSzPts val="1200"/>
              <a:buNone/>
              <a:defRPr/>
            </a:lvl2pPr>
            <a:lvl3pPr lvl="2" rtl="0" algn="l">
              <a:lnSpc>
                <a:spcPct val="100000"/>
              </a:lnSpc>
              <a:spcBef>
                <a:spcPts val="1200"/>
              </a:spcBef>
              <a:spcAft>
                <a:spcPts val="0"/>
              </a:spcAft>
              <a:buSzPts val="1200"/>
              <a:buNone/>
              <a:defRPr/>
            </a:lvl3pPr>
            <a:lvl4pPr lvl="3" rtl="0" algn="l">
              <a:lnSpc>
                <a:spcPct val="100000"/>
              </a:lnSpc>
              <a:spcBef>
                <a:spcPts val="1200"/>
              </a:spcBef>
              <a:spcAft>
                <a:spcPts val="0"/>
              </a:spcAft>
              <a:buSzPts val="1200"/>
              <a:buNone/>
              <a:defRPr/>
            </a:lvl4pPr>
            <a:lvl5pPr lvl="4" rtl="0" algn="l">
              <a:lnSpc>
                <a:spcPct val="100000"/>
              </a:lnSpc>
              <a:spcBef>
                <a:spcPts val="1200"/>
              </a:spcBef>
              <a:spcAft>
                <a:spcPts val="0"/>
              </a:spcAft>
              <a:buSzPts val="1200"/>
              <a:buNone/>
              <a:defRPr/>
            </a:lvl5pPr>
            <a:lvl6pPr lvl="5" rtl="0" algn="l">
              <a:lnSpc>
                <a:spcPct val="100000"/>
              </a:lnSpc>
              <a:spcBef>
                <a:spcPts val="1200"/>
              </a:spcBef>
              <a:spcAft>
                <a:spcPts val="0"/>
              </a:spcAft>
              <a:buSzPts val="1200"/>
              <a:buNone/>
              <a:defRPr/>
            </a:lvl6pPr>
            <a:lvl7pPr lvl="6" rtl="0" algn="l">
              <a:lnSpc>
                <a:spcPct val="100000"/>
              </a:lnSpc>
              <a:spcBef>
                <a:spcPts val="1200"/>
              </a:spcBef>
              <a:spcAft>
                <a:spcPts val="0"/>
              </a:spcAft>
              <a:buSzPts val="1200"/>
              <a:buNone/>
              <a:defRPr/>
            </a:lvl7pPr>
            <a:lvl8pPr lvl="7" rtl="0" algn="l">
              <a:lnSpc>
                <a:spcPct val="100000"/>
              </a:lnSpc>
              <a:spcBef>
                <a:spcPts val="1200"/>
              </a:spcBef>
              <a:spcAft>
                <a:spcPts val="0"/>
              </a:spcAft>
              <a:buSzPts val="1200"/>
              <a:buNone/>
              <a:defRPr/>
            </a:lvl8pPr>
            <a:lvl9pPr lvl="8" rtl="0" algn="l">
              <a:lnSpc>
                <a:spcPct val="100000"/>
              </a:lnSpc>
              <a:spcBef>
                <a:spcPts val="1200"/>
              </a:spcBef>
              <a:spcAft>
                <a:spcPts val="1200"/>
              </a:spcAft>
              <a:buSzPts val="12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1 2 1" showMasterSp="0">
  <p:cSld name="3_Title Slide 1 2 1">
    <p:bg>
      <p:bgPr>
        <a:solidFill>
          <a:schemeClr val="dk1"/>
        </a:solidFill>
      </p:bgPr>
    </p:bg>
    <p:spTree>
      <p:nvGrpSpPr>
        <p:cNvPr id="474" name="Shape 474"/>
        <p:cNvGrpSpPr/>
        <p:nvPr/>
      </p:nvGrpSpPr>
      <p:grpSpPr>
        <a:xfrm>
          <a:off x="0" y="0"/>
          <a:ext cx="0" cy="0"/>
          <a:chOff x="0" y="0"/>
          <a:chExt cx="0" cy="0"/>
        </a:xfrm>
      </p:grpSpPr>
      <p:sp>
        <p:nvSpPr>
          <p:cNvPr id="475" name="Google Shape;475;p75"/>
          <p:cNvSpPr/>
          <p:nvPr/>
        </p:nvSpPr>
        <p:spPr>
          <a:xfrm>
            <a:off x="3758002" y="38663"/>
            <a:ext cx="5388214" cy="5107141"/>
          </a:xfrm>
          <a:custGeom>
            <a:rect b="b" l="l" r="r" t="t"/>
            <a:pathLst>
              <a:path extrusionOk="0" h="5211368" w="5498178">
                <a:moveTo>
                  <a:pt x="1004047" y="5208495"/>
                </a:moveTo>
                <a:lnTo>
                  <a:pt x="0" y="4312024"/>
                </a:lnTo>
                <a:lnTo>
                  <a:pt x="699247" y="1039906"/>
                </a:lnTo>
                <a:lnTo>
                  <a:pt x="3899647" y="0"/>
                </a:lnTo>
                <a:lnTo>
                  <a:pt x="5495364" y="1461247"/>
                </a:lnTo>
                <a:cubicBezTo>
                  <a:pt x="5489388" y="2707341"/>
                  <a:pt x="5502559" y="3965274"/>
                  <a:pt x="5496583" y="5211368"/>
                </a:cubicBezTo>
                <a:lnTo>
                  <a:pt x="1004047" y="52084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76" name="Google Shape;476;p75"/>
          <p:cNvGrpSpPr/>
          <p:nvPr/>
        </p:nvGrpSpPr>
        <p:grpSpPr>
          <a:xfrm>
            <a:off x="2024597" y="1736820"/>
            <a:ext cx="4989905" cy="2072021"/>
            <a:chOff x="1836098" y="1596453"/>
            <a:chExt cx="4989905" cy="2072021"/>
          </a:xfrm>
        </p:grpSpPr>
        <p:pic>
          <p:nvPicPr>
            <p:cNvPr id="477" name="Google Shape;477;p75"/>
            <p:cNvPicPr preferRelativeResize="0"/>
            <p:nvPr/>
          </p:nvPicPr>
          <p:blipFill rotWithShape="1">
            <a:blip r:embed="rId2">
              <a:alphaModFix/>
            </a:blip>
            <a:srcRect b="0" l="0" r="0" t="0"/>
            <a:stretch/>
          </p:blipFill>
          <p:spPr>
            <a:xfrm rot="345377">
              <a:off x="1854293" y="1711682"/>
              <a:ext cx="2321860" cy="479567"/>
            </a:xfrm>
            <a:prstGeom prst="rect">
              <a:avLst/>
            </a:prstGeom>
            <a:noFill/>
            <a:ln>
              <a:noFill/>
            </a:ln>
          </p:spPr>
        </p:pic>
        <p:pic>
          <p:nvPicPr>
            <p:cNvPr id="478" name="Google Shape;478;p75"/>
            <p:cNvPicPr preferRelativeResize="0"/>
            <p:nvPr/>
          </p:nvPicPr>
          <p:blipFill rotWithShape="1">
            <a:blip r:embed="rId3">
              <a:alphaModFix/>
            </a:blip>
            <a:srcRect b="0" l="0" r="0" t="0"/>
            <a:stretch/>
          </p:blipFill>
          <p:spPr>
            <a:xfrm rot="-7624373">
              <a:off x="1918722" y="2640151"/>
              <a:ext cx="601546" cy="390875"/>
            </a:xfrm>
            <a:prstGeom prst="rect">
              <a:avLst/>
            </a:prstGeom>
            <a:noFill/>
            <a:ln>
              <a:noFill/>
            </a:ln>
          </p:spPr>
        </p:pic>
        <p:pic>
          <p:nvPicPr>
            <p:cNvPr id="479" name="Google Shape;479;p75"/>
            <p:cNvPicPr preferRelativeResize="0"/>
            <p:nvPr/>
          </p:nvPicPr>
          <p:blipFill rotWithShape="1">
            <a:blip r:embed="rId4">
              <a:alphaModFix/>
            </a:blip>
            <a:srcRect b="0" l="0" r="0" t="0"/>
            <a:stretch/>
          </p:blipFill>
          <p:spPr>
            <a:xfrm rot="8873012">
              <a:off x="6157671" y="2637695"/>
              <a:ext cx="609782" cy="395785"/>
            </a:xfrm>
            <a:prstGeom prst="rect">
              <a:avLst/>
            </a:prstGeom>
            <a:noFill/>
            <a:ln>
              <a:noFill/>
            </a:ln>
          </p:spPr>
        </p:pic>
        <p:pic>
          <p:nvPicPr>
            <p:cNvPr id="480" name="Google Shape;480;p75"/>
            <p:cNvPicPr preferRelativeResize="0"/>
            <p:nvPr/>
          </p:nvPicPr>
          <p:blipFill rotWithShape="1">
            <a:blip r:embed="rId5">
              <a:alphaModFix/>
            </a:blip>
            <a:srcRect b="0" l="0" r="0" t="0"/>
            <a:stretch/>
          </p:blipFill>
          <p:spPr>
            <a:xfrm rot="-322445">
              <a:off x="3088650" y="2703747"/>
              <a:ext cx="1938475" cy="875875"/>
            </a:xfrm>
            <a:prstGeom prst="rect">
              <a:avLst/>
            </a:prstGeom>
            <a:noFill/>
            <a:ln>
              <a:noFill/>
            </a:ln>
          </p:spPr>
        </p:pic>
      </p:grpSp>
      <p:sp>
        <p:nvSpPr>
          <p:cNvPr id="481" name="Google Shape;481;p75"/>
          <p:cNvSpPr/>
          <p:nvPr/>
        </p:nvSpPr>
        <p:spPr>
          <a:xfrm>
            <a:off x="2531983" y="2233539"/>
            <a:ext cx="4080034" cy="676426"/>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75"/>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sz="700">
                <a:solidFill>
                  <a:schemeClr val="accent6"/>
                </a:solidFill>
              </a:defRPr>
            </a:lvl1pPr>
            <a:lvl2pPr lvl="1" rtl="0" algn="l">
              <a:lnSpc>
                <a:spcPct val="100000"/>
              </a:lnSpc>
              <a:spcBef>
                <a:spcPts val="1200"/>
              </a:spcBef>
              <a:spcAft>
                <a:spcPts val="0"/>
              </a:spcAft>
              <a:buSzPts val="1200"/>
              <a:buNone/>
              <a:defRPr/>
            </a:lvl2pPr>
            <a:lvl3pPr lvl="2" rtl="0" algn="l">
              <a:lnSpc>
                <a:spcPct val="100000"/>
              </a:lnSpc>
              <a:spcBef>
                <a:spcPts val="1200"/>
              </a:spcBef>
              <a:spcAft>
                <a:spcPts val="0"/>
              </a:spcAft>
              <a:buSzPts val="1200"/>
              <a:buNone/>
              <a:defRPr/>
            </a:lvl3pPr>
            <a:lvl4pPr lvl="3" rtl="0" algn="l">
              <a:lnSpc>
                <a:spcPct val="100000"/>
              </a:lnSpc>
              <a:spcBef>
                <a:spcPts val="1200"/>
              </a:spcBef>
              <a:spcAft>
                <a:spcPts val="0"/>
              </a:spcAft>
              <a:buSzPts val="1200"/>
              <a:buNone/>
              <a:defRPr/>
            </a:lvl4pPr>
            <a:lvl5pPr lvl="4" rtl="0" algn="l">
              <a:lnSpc>
                <a:spcPct val="100000"/>
              </a:lnSpc>
              <a:spcBef>
                <a:spcPts val="1200"/>
              </a:spcBef>
              <a:spcAft>
                <a:spcPts val="0"/>
              </a:spcAft>
              <a:buSzPts val="1200"/>
              <a:buNone/>
              <a:defRPr/>
            </a:lvl5pPr>
            <a:lvl6pPr lvl="5" rtl="0" algn="l">
              <a:lnSpc>
                <a:spcPct val="100000"/>
              </a:lnSpc>
              <a:spcBef>
                <a:spcPts val="1200"/>
              </a:spcBef>
              <a:spcAft>
                <a:spcPts val="0"/>
              </a:spcAft>
              <a:buSzPts val="1200"/>
              <a:buNone/>
              <a:defRPr/>
            </a:lvl6pPr>
            <a:lvl7pPr lvl="6" rtl="0" algn="l">
              <a:lnSpc>
                <a:spcPct val="100000"/>
              </a:lnSpc>
              <a:spcBef>
                <a:spcPts val="1200"/>
              </a:spcBef>
              <a:spcAft>
                <a:spcPts val="0"/>
              </a:spcAft>
              <a:buSzPts val="1200"/>
              <a:buNone/>
              <a:defRPr/>
            </a:lvl7pPr>
            <a:lvl8pPr lvl="7" rtl="0" algn="l">
              <a:lnSpc>
                <a:spcPct val="100000"/>
              </a:lnSpc>
              <a:spcBef>
                <a:spcPts val="1200"/>
              </a:spcBef>
              <a:spcAft>
                <a:spcPts val="0"/>
              </a:spcAft>
              <a:buSzPts val="1200"/>
              <a:buNone/>
              <a:defRPr/>
            </a:lvl8pPr>
            <a:lvl9pPr lvl="8" rtl="0" algn="l">
              <a:lnSpc>
                <a:spcPct val="100000"/>
              </a:lnSpc>
              <a:spcBef>
                <a:spcPts val="1200"/>
              </a:spcBef>
              <a:spcAft>
                <a:spcPts val="1200"/>
              </a:spcAft>
              <a:buSzPts val="12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1 2" showMasterSp="0">
  <p:cSld name="3_Title Slide 1 2">
    <p:bg>
      <p:bgPr>
        <a:solidFill>
          <a:schemeClr val="accent2"/>
        </a:solidFill>
      </p:bgPr>
    </p:bg>
    <p:spTree>
      <p:nvGrpSpPr>
        <p:cNvPr id="483" name="Shape 483"/>
        <p:cNvGrpSpPr/>
        <p:nvPr/>
      </p:nvGrpSpPr>
      <p:grpSpPr>
        <a:xfrm>
          <a:off x="0" y="0"/>
          <a:ext cx="0" cy="0"/>
          <a:chOff x="0" y="0"/>
          <a:chExt cx="0" cy="0"/>
        </a:xfrm>
      </p:grpSpPr>
      <p:sp>
        <p:nvSpPr>
          <p:cNvPr id="484" name="Google Shape;484;p76"/>
          <p:cNvSpPr/>
          <p:nvPr/>
        </p:nvSpPr>
        <p:spPr>
          <a:xfrm>
            <a:off x="3758002" y="38663"/>
            <a:ext cx="5388214" cy="5107141"/>
          </a:xfrm>
          <a:custGeom>
            <a:rect b="b" l="l" r="r" t="t"/>
            <a:pathLst>
              <a:path extrusionOk="0" h="5211368" w="5498178">
                <a:moveTo>
                  <a:pt x="1004047" y="5208495"/>
                </a:moveTo>
                <a:lnTo>
                  <a:pt x="0" y="4312024"/>
                </a:lnTo>
                <a:lnTo>
                  <a:pt x="699247" y="1039906"/>
                </a:lnTo>
                <a:lnTo>
                  <a:pt x="3899647" y="0"/>
                </a:lnTo>
                <a:lnTo>
                  <a:pt x="5495364" y="1461247"/>
                </a:lnTo>
                <a:cubicBezTo>
                  <a:pt x="5489388" y="2707341"/>
                  <a:pt x="5502559" y="3965274"/>
                  <a:pt x="5496583" y="5211368"/>
                </a:cubicBezTo>
                <a:lnTo>
                  <a:pt x="1004047" y="52084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85" name="Google Shape;485;p76"/>
          <p:cNvPicPr preferRelativeResize="0"/>
          <p:nvPr/>
        </p:nvPicPr>
        <p:blipFill rotWithShape="1">
          <a:blip r:embed="rId2">
            <a:alphaModFix/>
          </a:blip>
          <a:srcRect b="0" l="0" r="0" t="0"/>
          <a:stretch/>
        </p:blipFill>
        <p:spPr>
          <a:xfrm rot="2003673">
            <a:off x="6039839" y="1852569"/>
            <a:ext cx="1062563" cy="690430"/>
          </a:xfrm>
          <a:prstGeom prst="rect">
            <a:avLst/>
          </a:prstGeom>
          <a:noFill/>
          <a:ln>
            <a:noFill/>
          </a:ln>
        </p:spPr>
      </p:pic>
      <p:pic>
        <p:nvPicPr>
          <p:cNvPr id="486" name="Google Shape;486;p76"/>
          <p:cNvPicPr preferRelativeResize="0"/>
          <p:nvPr/>
        </p:nvPicPr>
        <p:blipFill rotWithShape="1">
          <a:blip r:embed="rId3">
            <a:alphaModFix/>
          </a:blip>
          <a:srcRect b="0" l="0" r="0" t="0"/>
          <a:stretch/>
        </p:blipFill>
        <p:spPr>
          <a:xfrm rot="202339">
            <a:off x="2262368" y="1564843"/>
            <a:ext cx="2206752" cy="2205751"/>
          </a:xfrm>
          <a:prstGeom prst="rect">
            <a:avLst/>
          </a:prstGeom>
          <a:noFill/>
          <a:ln>
            <a:noFill/>
          </a:ln>
        </p:spPr>
      </p:pic>
      <p:pic>
        <p:nvPicPr>
          <p:cNvPr id="487" name="Google Shape;487;p76"/>
          <p:cNvPicPr preferRelativeResize="0"/>
          <p:nvPr/>
        </p:nvPicPr>
        <p:blipFill rotWithShape="1">
          <a:blip r:embed="rId4">
            <a:alphaModFix/>
          </a:blip>
          <a:srcRect b="0" l="0" r="0" t="0"/>
          <a:stretch/>
        </p:blipFill>
        <p:spPr>
          <a:xfrm>
            <a:off x="2727457" y="2778421"/>
            <a:ext cx="3689074" cy="761975"/>
          </a:xfrm>
          <a:prstGeom prst="rect">
            <a:avLst/>
          </a:prstGeom>
          <a:noFill/>
          <a:ln>
            <a:noFill/>
          </a:ln>
        </p:spPr>
      </p:pic>
      <p:sp>
        <p:nvSpPr>
          <p:cNvPr id="488" name="Google Shape;488;p76"/>
          <p:cNvSpPr/>
          <p:nvPr/>
        </p:nvSpPr>
        <p:spPr>
          <a:xfrm>
            <a:off x="2531983" y="2233539"/>
            <a:ext cx="4080034" cy="676426"/>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76"/>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sz="700">
                <a:solidFill>
                  <a:schemeClr val="accent6"/>
                </a:solidFill>
              </a:defRPr>
            </a:lvl1pPr>
            <a:lvl2pPr lvl="1" rtl="0" algn="l">
              <a:lnSpc>
                <a:spcPct val="100000"/>
              </a:lnSpc>
              <a:spcBef>
                <a:spcPts val="1200"/>
              </a:spcBef>
              <a:spcAft>
                <a:spcPts val="0"/>
              </a:spcAft>
              <a:buSzPts val="1200"/>
              <a:buNone/>
              <a:defRPr/>
            </a:lvl2pPr>
            <a:lvl3pPr lvl="2" rtl="0" algn="l">
              <a:lnSpc>
                <a:spcPct val="100000"/>
              </a:lnSpc>
              <a:spcBef>
                <a:spcPts val="1200"/>
              </a:spcBef>
              <a:spcAft>
                <a:spcPts val="0"/>
              </a:spcAft>
              <a:buSzPts val="1200"/>
              <a:buNone/>
              <a:defRPr/>
            </a:lvl3pPr>
            <a:lvl4pPr lvl="3" rtl="0" algn="l">
              <a:lnSpc>
                <a:spcPct val="100000"/>
              </a:lnSpc>
              <a:spcBef>
                <a:spcPts val="1200"/>
              </a:spcBef>
              <a:spcAft>
                <a:spcPts val="0"/>
              </a:spcAft>
              <a:buSzPts val="1200"/>
              <a:buNone/>
              <a:defRPr/>
            </a:lvl4pPr>
            <a:lvl5pPr lvl="4" rtl="0" algn="l">
              <a:lnSpc>
                <a:spcPct val="100000"/>
              </a:lnSpc>
              <a:spcBef>
                <a:spcPts val="1200"/>
              </a:spcBef>
              <a:spcAft>
                <a:spcPts val="0"/>
              </a:spcAft>
              <a:buSzPts val="1200"/>
              <a:buNone/>
              <a:defRPr/>
            </a:lvl5pPr>
            <a:lvl6pPr lvl="5" rtl="0" algn="l">
              <a:lnSpc>
                <a:spcPct val="100000"/>
              </a:lnSpc>
              <a:spcBef>
                <a:spcPts val="1200"/>
              </a:spcBef>
              <a:spcAft>
                <a:spcPts val="0"/>
              </a:spcAft>
              <a:buSzPts val="1200"/>
              <a:buNone/>
              <a:defRPr/>
            </a:lvl6pPr>
            <a:lvl7pPr lvl="6" rtl="0" algn="l">
              <a:lnSpc>
                <a:spcPct val="100000"/>
              </a:lnSpc>
              <a:spcBef>
                <a:spcPts val="1200"/>
              </a:spcBef>
              <a:spcAft>
                <a:spcPts val="0"/>
              </a:spcAft>
              <a:buSzPts val="1200"/>
              <a:buNone/>
              <a:defRPr/>
            </a:lvl7pPr>
            <a:lvl8pPr lvl="7" rtl="0" algn="l">
              <a:lnSpc>
                <a:spcPct val="100000"/>
              </a:lnSpc>
              <a:spcBef>
                <a:spcPts val="1200"/>
              </a:spcBef>
              <a:spcAft>
                <a:spcPts val="0"/>
              </a:spcAft>
              <a:buSzPts val="1200"/>
              <a:buNone/>
              <a:defRPr/>
            </a:lvl8pPr>
            <a:lvl9pPr lvl="8" rtl="0" algn="l">
              <a:lnSpc>
                <a:spcPct val="100000"/>
              </a:lnSpc>
              <a:spcBef>
                <a:spcPts val="1200"/>
              </a:spcBef>
              <a:spcAft>
                <a:spcPts val="1200"/>
              </a:spcAft>
              <a:buSzPts val="12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1 1" showMasterSp="0">
  <p:cSld name="3_Title Slide 1 1">
    <p:bg>
      <p:bgPr>
        <a:solidFill>
          <a:schemeClr val="dk1"/>
        </a:solidFill>
      </p:bgPr>
    </p:bg>
    <p:spTree>
      <p:nvGrpSpPr>
        <p:cNvPr id="490" name="Shape 490"/>
        <p:cNvGrpSpPr/>
        <p:nvPr/>
      </p:nvGrpSpPr>
      <p:grpSpPr>
        <a:xfrm>
          <a:off x="0" y="0"/>
          <a:ext cx="0" cy="0"/>
          <a:chOff x="0" y="0"/>
          <a:chExt cx="0" cy="0"/>
        </a:xfrm>
      </p:grpSpPr>
      <p:sp>
        <p:nvSpPr>
          <p:cNvPr id="491" name="Google Shape;491;p77"/>
          <p:cNvSpPr/>
          <p:nvPr/>
        </p:nvSpPr>
        <p:spPr>
          <a:xfrm>
            <a:off x="2531983" y="2231869"/>
            <a:ext cx="4080034" cy="676426"/>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2" name="Google Shape;492;p77"/>
          <p:cNvPicPr preferRelativeResize="0"/>
          <p:nvPr/>
        </p:nvPicPr>
        <p:blipFill rotWithShape="1">
          <a:blip r:embed="rId2">
            <a:alphaModFix/>
          </a:blip>
          <a:srcRect b="0" l="0" r="0" t="0"/>
          <a:stretch/>
        </p:blipFill>
        <p:spPr>
          <a:xfrm rot="2190406">
            <a:off x="2141422" y="1147914"/>
            <a:ext cx="1096402" cy="790542"/>
          </a:xfrm>
          <a:prstGeom prst="rect">
            <a:avLst/>
          </a:prstGeom>
          <a:noFill/>
          <a:ln>
            <a:noFill/>
          </a:ln>
        </p:spPr>
      </p:pic>
      <p:pic>
        <p:nvPicPr>
          <p:cNvPr id="493" name="Google Shape;493;p77"/>
          <p:cNvPicPr preferRelativeResize="0"/>
          <p:nvPr/>
        </p:nvPicPr>
        <p:blipFill rotWithShape="1">
          <a:blip r:embed="rId3">
            <a:alphaModFix/>
          </a:blip>
          <a:srcRect b="0" l="0" r="0" t="0"/>
          <a:stretch/>
        </p:blipFill>
        <p:spPr>
          <a:xfrm rot="2552585">
            <a:off x="6354990" y="2128218"/>
            <a:ext cx="695851" cy="452162"/>
          </a:xfrm>
          <a:prstGeom prst="rect">
            <a:avLst/>
          </a:prstGeom>
          <a:noFill/>
          <a:ln>
            <a:noFill/>
          </a:ln>
        </p:spPr>
      </p:pic>
      <p:pic>
        <p:nvPicPr>
          <p:cNvPr id="494" name="Google Shape;494;p77"/>
          <p:cNvPicPr preferRelativeResize="0"/>
          <p:nvPr/>
        </p:nvPicPr>
        <p:blipFill rotWithShape="1">
          <a:blip r:embed="rId4">
            <a:alphaModFix/>
          </a:blip>
          <a:srcRect b="0" l="0" r="0" t="0"/>
          <a:stretch/>
        </p:blipFill>
        <p:spPr>
          <a:xfrm>
            <a:off x="1963479" y="2721026"/>
            <a:ext cx="4396802" cy="908125"/>
          </a:xfrm>
          <a:prstGeom prst="rect">
            <a:avLst/>
          </a:prstGeom>
          <a:noFill/>
          <a:ln>
            <a:noFill/>
          </a:ln>
        </p:spPr>
      </p:pic>
      <p:pic>
        <p:nvPicPr>
          <p:cNvPr id="495" name="Google Shape;495;p77"/>
          <p:cNvPicPr preferRelativeResize="0"/>
          <p:nvPr/>
        </p:nvPicPr>
        <p:blipFill rotWithShape="1">
          <a:blip r:embed="rId5">
            <a:alphaModFix/>
          </a:blip>
          <a:srcRect b="0" l="0" r="0" t="0"/>
          <a:stretch/>
        </p:blipFill>
        <p:spPr>
          <a:xfrm rot="204015">
            <a:off x="2208336" y="1672382"/>
            <a:ext cx="1799559" cy="1798734"/>
          </a:xfrm>
          <a:prstGeom prst="rect">
            <a:avLst/>
          </a:prstGeom>
          <a:noFill/>
          <a:ln>
            <a:noFill/>
          </a:ln>
        </p:spPr>
      </p:pic>
      <p:sp>
        <p:nvSpPr>
          <p:cNvPr id="496" name="Google Shape;496;p77"/>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sz="700">
                <a:solidFill>
                  <a:schemeClr val="accent6"/>
                </a:solidFill>
              </a:defRPr>
            </a:lvl1pPr>
            <a:lvl2pPr lvl="1" rtl="0" algn="l">
              <a:lnSpc>
                <a:spcPct val="100000"/>
              </a:lnSpc>
              <a:spcBef>
                <a:spcPts val="1200"/>
              </a:spcBef>
              <a:spcAft>
                <a:spcPts val="0"/>
              </a:spcAft>
              <a:buSzPts val="1200"/>
              <a:buNone/>
              <a:defRPr/>
            </a:lvl2pPr>
            <a:lvl3pPr lvl="2" rtl="0" algn="l">
              <a:lnSpc>
                <a:spcPct val="100000"/>
              </a:lnSpc>
              <a:spcBef>
                <a:spcPts val="1200"/>
              </a:spcBef>
              <a:spcAft>
                <a:spcPts val="0"/>
              </a:spcAft>
              <a:buSzPts val="1200"/>
              <a:buNone/>
              <a:defRPr/>
            </a:lvl3pPr>
            <a:lvl4pPr lvl="3" rtl="0" algn="l">
              <a:lnSpc>
                <a:spcPct val="100000"/>
              </a:lnSpc>
              <a:spcBef>
                <a:spcPts val="1200"/>
              </a:spcBef>
              <a:spcAft>
                <a:spcPts val="0"/>
              </a:spcAft>
              <a:buSzPts val="1200"/>
              <a:buNone/>
              <a:defRPr/>
            </a:lvl4pPr>
            <a:lvl5pPr lvl="4" rtl="0" algn="l">
              <a:lnSpc>
                <a:spcPct val="100000"/>
              </a:lnSpc>
              <a:spcBef>
                <a:spcPts val="1200"/>
              </a:spcBef>
              <a:spcAft>
                <a:spcPts val="0"/>
              </a:spcAft>
              <a:buSzPts val="1200"/>
              <a:buNone/>
              <a:defRPr/>
            </a:lvl5pPr>
            <a:lvl6pPr lvl="5" rtl="0" algn="l">
              <a:lnSpc>
                <a:spcPct val="100000"/>
              </a:lnSpc>
              <a:spcBef>
                <a:spcPts val="1200"/>
              </a:spcBef>
              <a:spcAft>
                <a:spcPts val="0"/>
              </a:spcAft>
              <a:buSzPts val="1200"/>
              <a:buNone/>
              <a:defRPr/>
            </a:lvl6pPr>
            <a:lvl7pPr lvl="6" rtl="0" algn="l">
              <a:lnSpc>
                <a:spcPct val="100000"/>
              </a:lnSpc>
              <a:spcBef>
                <a:spcPts val="1200"/>
              </a:spcBef>
              <a:spcAft>
                <a:spcPts val="0"/>
              </a:spcAft>
              <a:buSzPts val="1200"/>
              <a:buNone/>
              <a:defRPr/>
            </a:lvl7pPr>
            <a:lvl8pPr lvl="7" rtl="0" algn="l">
              <a:lnSpc>
                <a:spcPct val="100000"/>
              </a:lnSpc>
              <a:spcBef>
                <a:spcPts val="1200"/>
              </a:spcBef>
              <a:spcAft>
                <a:spcPts val="0"/>
              </a:spcAft>
              <a:buSzPts val="1200"/>
              <a:buNone/>
              <a:defRPr/>
            </a:lvl8pPr>
            <a:lvl9pPr lvl="8" rtl="0" algn="l">
              <a:lnSpc>
                <a:spcPct val="100000"/>
              </a:lnSpc>
              <a:spcBef>
                <a:spcPts val="1200"/>
              </a:spcBef>
              <a:spcAft>
                <a:spcPts val="1200"/>
              </a:spcAft>
              <a:buSzPts val="12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1 2 2 1" showMasterSp="0">
  <p:cSld name="3_Title Slide 1 2_1_1">
    <p:bg>
      <p:bgPr>
        <a:solidFill>
          <a:schemeClr val="accent1"/>
        </a:solidFill>
      </p:bgPr>
    </p:bg>
    <p:spTree>
      <p:nvGrpSpPr>
        <p:cNvPr id="497" name="Shape 497"/>
        <p:cNvGrpSpPr/>
        <p:nvPr/>
      </p:nvGrpSpPr>
      <p:grpSpPr>
        <a:xfrm>
          <a:off x="0" y="0"/>
          <a:ext cx="0" cy="0"/>
          <a:chOff x="0" y="0"/>
          <a:chExt cx="0" cy="0"/>
        </a:xfrm>
      </p:grpSpPr>
      <p:sp>
        <p:nvSpPr>
          <p:cNvPr id="498" name="Google Shape;498;p78"/>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sz="700">
                <a:solidFill>
                  <a:schemeClr val="accent6"/>
                </a:solidFill>
              </a:defRPr>
            </a:lvl1pPr>
            <a:lvl2pPr lvl="1" rtl="0" algn="l">
              <a:lnSpc>
                <a:spcPct val="100000"/>
              </a:lnSpc>
              <a:spcBef>
                <a:spcPts val="1200"/>
              </a:spcBef>
              <a:spcAft>
                <a:spcPts val="0"/>
              </a:spcAft>
              <a:buSzPts val="1200"/>
              <a:buNone/>
              <a:defRPr/>
            </a:lvl2pPr>
            <a:lvl3pPr lvl="2" rtl="0" algn="l">
              <a:lnSpc>
                <a:spcPct val="100000"/>
              </a:lnSpc>
              <a:spcBef>
                <a:spcPts val="1200"/>
              </a:spcBef>
              <a:spcAft>
                <a:spcPts val="0"/>
              </a:spcAft>
              <a:buSzPts val="1200"/>
              <a:buNone/>
              <a:defRPr/>
            </a:lvl3pPr>
            <a:lvl4pPr lvl="3" rtl="0" algn="l">
              <a:lnSpc>
                <a:spcPct val="100000"/>
              </a:lnSpc>
              <a:spcBef>
                <a:spcPts val="1200"/>
              </a:spcBef>
              <a:spcAft>
                <a:spcPts val="0"/>
              </a:spcAft>
              <a:buSzPts val="1200"/>
              <a:buNone/>
              <a:defRPr/>
            </a:lvl4pPr>
            <a:lvl5pPr lvl="4" rtl="0" algn="l">
              <a:lnSpc>
                <a:spcPct val="100000"/>
              </a:lnSpc>
              <a:spcBef>
                <a:spcPts val="1200"/>
              </a:spcBef>
              <a:spcAft>
                <a:spcPts val="0"/>
              </a:spcAft>
              <a:buSzPts val="1200"/>
              <a:buNone/>
              <a:defRPr/>
            </a:lvl5pPr>
            <a:lvl6pPr lvl="5" rtl="0" algn="l">
              <a:lnSpc>
                <a:spcPct val="100000"/>
              </a:lnSpc>
              <a:spcBef>
                <a:spcPts val="1200"/>
              </a:spcBef>
              <a:spcAft>
                <a:spcPts val="0"/>
              </a:spcAft>
              <a:buSzPts val="1200"/>
              <a:buNone/>
              <a:defRPr/>
            </a:lvl6pPr>
            <a:lvl7pPr lvl="6" rtl="0" algn="l">
              <a:lnSpc>
                <a:spcPct val="100000"/>
              </a:lnSpc>
              <a:spcBef>
                <a:spcPts val="1200"/>
              </a:spcBef>
              <a:spcAft>
                <a:spcPts val="0"/>
              </a:spcAft>
              <a:buSzPts val="1200"/>
              <a:buNone/>
              <a:defRPr/>
            </a:lvl7pPr>
            <a:lvl8pPr lvl="7" rtl="0" algn="l">
              <a:lnSpc>
                <a:spcPct val="100000"/>
              </a:lnSpc>
              <a:spcBef>
                <a:spcPts val="1200"/>
              </a:spcBef>
              <a:spcAft>
                <a:spcPts val="0"/>
              </a:spcAft>
              <a:buSzPts val="1200"/>
              <a:buNone/>
              <a:defRPr/>
            </a:lvl8pPr>
            <a:lvl9pPr lvl="8" rtl="0" algn="l">
              <a:lnSpc>
                <a:spcPct val="100000"/>
              </a:lnSpc>
              <a:spcBef>
                <a:spcPts val="1200"/>
              </a:spcBef>
              <a:spcAft>
                <a:spcPts val="1200"/>
              </a:spcAft>
              <a:buSzPts val="1200"/>
              <a:buNone/>
              <a:defRPr/>
            </a:lvl9pPr>
          </a:lstStyle>
          <a:p/>
        </p:txBody>
      </p:sp>
      <p:sp>
        <p:nvSpPr>
          <p:cNvPr id="499" name="Google Shape;499;p78"/>
          <p:cNvSpPr txBox="1"/>
          <p:nvPr>
            <p:ph type="title"/>
          </p:nvPr>
        </p:nvSpPr>
        <p:spPr>
          <a:xfrm>
            <a:off x="747800" y="2219325"/>
            <a:ext cx="7648500" cy="1013100"/>
          </a:xfrm>
          <a:prstGeom prst="rect">
            <a:avLst/>
          </a:prstGeom>
          <a:noFill/>
          <a:ln>
            <a:noFill/>
          </a:ln>
        </p:spPr>
        <p:txBody>
          <a:bodyPr anchorCtr="0" anchor="t" bIns="68575" lIns="68575" spcFirstLastPara="1" rIns="68575" wrap="square" tIns="68575">
            <a:noAutofit/>
          </a:bodyPr>
          <a:lstStyle>
            <a:lvl1pPr lvl="0" marR="0" rtl="0" algn="ctr">
              <a:lnSpc>
                <a:spcPct val="80000"/>
              </a:lnSpc>
              <a:spcBef>
                <a:spcPts val="0"/>
              </a:spcBef>
              <a:spcAft>
                <a:spcPts val="0"/>
              </a:spcAft>
              <a:buClr>
                <a:schemeClr val="lt2"/>
              </a:buClr>
              <a:buSzPts val="4600"/>
              <a:buNone/>
              <a:defRPr sz="4600">
                <a:solidFill>
                  <a:schemeClr val="lt2"/>
                </a:solidFill>
                <a:latin typeface="Times New Roman"/>
                <a:ea typeface="Times New Roman"/>
                <a:cs typeface="Times New Roman"/>
                <a:sym typeface="Times New Roman"/>
              </a:defRPr>
            </a:lvl1pPr>
            <a:lvl2pPr lvl="1" rtl="0" algn="l">
              <a:lnSpc>
                <a:spcPct val="90000"/>
              </a:lnSpc>
              <a:spcBef>
                <a:spcPts val="0"/>
              </a:spcBef>
              <a:spcAft>
                <a:spcPts val="0"/>
              </a:spcAft>
              <a:buSzPts val="4600"/>
              <a:buNone/>
              <a:defRPr sz="4600">
                <a:latin typeface="Times New Roman"/>
                <a:ea typeface="Times New Roman"/>
                <a:cs typeface="Times New Roman"/>
                <a:sym typeface="Times New Roman"/>
              </a:defRPr>
            </a:lvl2pPr>
            <a:lvl3pPr lvl="2" rtl="0" algn="l">
              <a:lnSpc>
                <a:spcPct val="90000"/>
              </a:lnSpc>
              <a:spcBef>
                <a:spcPts val="0"/>
              </a:spcBef>
              <a:spcAft>
                <a:spcPts val="0"/>
              </a:spcAft>
              <a:buSzPts val="4600"/>
              <a:buNone/>
              <a:defRPr sz="4600">
                <a:latin typeface="Times New Roman"/>
                <a:ea typeface="Times New Roman"/>
                <a:cs typeface="Times New Roman"/>
                <a:sym typeface="Times New Roman"/>
              </a:defRPr>
            </a:lvl3pPr>
            <a:lvl4pPr lvl="3" rtl="0" algn="l">
              <a:lnSpc>
                <a:spcPct val="90000"/>
              </a:lnSpc>
              <a:spcBef>
                <a:spcPts val="0"/>
              </a:spcBef>
              <a:spcAft>
                <a:spcPts val="0"/>
              </a:spcAft>
              <a:buSzPts val="4600"/>
              <a:buNone/>
              <a:defRPr sz="4600">
                <a:latin typeface="Times New Roman"/>
                <a:ea typeface="Times New Roman"/>
                <a:cs typeface="Times New Roman"/>
                <a:sym typeface="Times New Roman"/>
              </a:defRPr>
            </a:lvl4pPr>
            <a:lvl5pPr lvl="4" rtl="0" algn="l">
              <a:lnSpc>
                <a:spcPct val="90000"/>
              </a:lnSpc>
              <a:spcBef>
                <a:spcPts val="0"/>
              </a:spcBef>
              <a:spcAft>
                <a:spcPts val="0"/>
              </a:spcAft>
              <a:buSzPts val="4600"/>
              <a:buNone/>
              <a:defRPr sz="4600">
                <a:latin typeface="Times New Roman"/>
                <a:ea typeface="Times New Roman"/>
                <a:cs typeface="Times New Roman"/>
                <a:sym typeface="Times New Roman"/>
              </a:defRPr>
            </a:lvl5pPr>
            <a:lvl6pPr lvl="5" rtl="0" algn="l">
              <a:lnSpc>
                <a:spcPct val="90000"/>
              </a:lnSpc>
              <a:spcBef>
                <a:spcPts val="0"/>
              </a:spcBef>
              <a:spcAft>
                <a:spcPts val="0"/>
              </a:spcAft>
              <a:buSzPts val="4600"/>
              <a:buNone/>
              <a:defRPr sz="4600">
                <a:latin typeface="Times New Roman"/>
                <a:ea typeface="Times New Roman"/>
                <a:cs typeface="Times New Roman"/>
                <a:sym typeface="Times New Roman"/>
              </a:defRPr>
            </a:lvl6pPr>
            <a:lvl7pPr lvl="6" rtl="0" algn="l">
              <a:lnSpc>
                <a:spcPct val="90000"/>
              </a:lnSpc>
              <a:spcBef>
                <a:spcPts val="0"/>
              </a:spcBef>
              <a:spcAft>
                <a:spcPts val="0"/>
              </a:spcAft>
              <a:buSzPts val="4600"/>
              <a:buNone/>
              <a:defRPr sz="4600">
                <a:latin typeface="Times New Roman"/>
                <a:ea typeface="Times New Roman"/>
                <a:cs typeface="Times New Roman"/>
                <a:sym typeface="Times New Roman"/>
              </a:defRPr>
            </a:lvl7pPr>
            <a:lvl8pPr lvl="7" rtl="0" algn="l">
              <a:lnSpc>
                <a:spcPct val="90000"/>
              </a:lnSpc>
              <a:spcBef>
                <a:spcPts val="0"/>
              </a:spcBef>
              <a:spcAft>
                <a:spcPts val="0"/>
              </a:spcAft>
              <a:buSzPts val="4600"/>
              <a:buNone/>
              <a:defRPr sz="4600">
                <a:latin typeface="Times New Roman"/>
                <a:ea typeface="Times New Roman"/>
                <a:cs typeface="Times New Roman"/>
                <a:sym typeface="Times New Roman"/>
              </a:defRPr>
            </a:lvl8pPr>
            <a:lvl9pPr lvl="8" rtl="0" algn="l">
              <a:lnSpc>
                <a:spcPct val="90000"/>
              </a:lnSpc>
              <a:spcBef>
                <a:spcPts val="0"/>
              </a:spcBef>
              <a:spcAft>
                <a:spcPts val="0"/>
              </a:spcAft>
              <a:buSzPts val="4600"/>
              <a:buNone/>
              <a:defRPr sz="4600">
                <a:latin typeface="Times New Roman"/>
                <a:ea typeface="Times New Roman"/>
                <a:cs typeface="Times New Roman"/>
                <a:sym typeface="Times New Roman"/>
              </a:defRPr>
            </a:lvl9pPr>
          </a:lstStyle>
          <a:p/>
        </p:txBody>
      </p:sp>
      <p:grpSp>
        <p:nvGrpSpPr>
          <p:cNvPr id="500" name="Google Shape;500;p78"/>
          <p:cNvGrpSpPr/>
          <p:nvPr/>
        </p:nvGrpSpPr>
        <p:grpSpPr>
          <a:xfrm>
            <a:off x="3107089" y="326122"/>
            <a:ext cx="2888656" cy="1199493"/>
            <a:chOff x="1836098" y="1596453"/>
            <a:chExt cx="4989905" cy="2072021"/>
          </a:xfrm>
        </p:grpSpPr>
        <p:pic>
          <p:nvPicPr>
            <p:cNvPr id="501" name="Google Shape;501;p78"/>
            <p:cNvPicPr preferRelativeResize="0"/>
            <p:nvPr/>
          </p:nvPicPr>
          <p:blipFill rotWithShape="1">
            <a:blip r:embed="rId2">
              <a:alphaModFix/>
            </a:blip>
            <a:srcRect b="0" l="0" r="0" t="0"/>
            <a:stretch/>
          </p:blipFill>
          <p:spPr>
            <a:xfrm rot="345377">
              <a:off x="1854293" y="1711682"/>
              <a:ext cx="2321860" cy="479567"/>
            </a:xfrm>
            <a:prstGeom prst="rect">
              <a:avLst/>
            </a:prstGeom>
            <a:noFill/>
            <a:ln>
              <a:noFill/>
            </a:ln>
          </p:spPr>
        </p:pic>
        <p:pic>
          <p:nvPicPr>
            <p:cNvPr id="502" name="Google Shape;502;p78"/>
            <p:cNvPicPr preferRelativeResize="0"/>
            <p:nvPr/>
          </p:nvPicPr>
          <p:blipFill rotWithShape="1">
            <a:blip r:embed="rId3">
              <a:alphaModFix/>
            </a:blip>
            <a:srcRect b="0" l="0" r="0" t="0"/>
            <a:stretch/>
          </p:blipFill>
          <p:spPr>
            <a:xfrm rot="-7624373">
              <a:off x="1918722" y="2640151"/>
              <a:ext cx="601546" cy="390875"/>
            </a:xfrm>
            <a:prstGeom prst="rect">
              <a:avLst/>
            </a:prstGeom>
            <a:noFill/>
            <a:ln>
              <a:noFill/>
            </a:ln>
          </p:spPr>
        </p:pic>
        <p:pic>
          <p:nvPicPr>
            <p:cNvPr id="503" name="Google Shape;503;p78"/>
            <p:cNvPicPr preferRelativeResize="0"/>
            <p:nvPr/>
          </p:nvPicPr>
          <p:blipFill rotWithShape="1">
            <a:blip r:embed="rId4">
              <a:alphaModFix/>
            </a:blip>
            <a:srcRect b="0" l="0" r="0" t="0"/>
            <a:stretch/>
          </p:blipFill>
          <p:spPr>
            <a:xfrm rot="8873012">
              <a:off x="6157671" y="2637695"/>
              <a:ext cx="609782" cy="395785"/>
            </a:xfrm>
            <a:prstGeom prst="rect">
              <a:avLst/>
            </a:prstGeom>
            <a:noFill/>
            <a:ln>
              <a:noFill/>
            </a:ln>
          </p:spPr>
        </p:pic>
        <p:pic>
          <p:nvPicPr>
            <p:cNvPr id="504" name="Google Shape;504;p78"/>
            <p:cNvPicPr preferRelativeResize="0"/>
            <p:nvPr/>
          </p:nvPicPr>
          <p:blipFill rotWithShape="1">
            <a:blip r:embed="rId5">
              <a:alphaModFix/>
            </a:blip>
            <a:srcRect b="0" l="0" r="0" t="0"/>
            <a:stretch/>
          </p:blipFill>
          <p:spPr>
            <a:xfrm rot="-322445">
              <a:off x="3088650" y="2703747"/>
              <a:ext cx="1938475" cy="875875"/>
            </a:xfrm>
            <a:prstGeom prst="rect">
              <a:avLst/>
            </a:prstGeom>
            <a:noFill/>
            <a:ln>
              <a:noFill/>
            </a:ln>
          </p:spPr>
        </p:pic>
      </p:grpSp>
      <p:sp>
        <p:nvSpPr>
          <p:cNvPr id="505" name="Google Shape;505;p78"/>
          <p:cNvSpPr/>
          <p:nvPr/>
        </p:nvSpPr>
        <p:spPr>
          <a:xfrm>
            <a:off x="3394700" y="613114"/>
            <a:ext cx="2354599" cy="389220"/>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1 2 2 1 1" showMasterSp="0">
  <p:cSld name="3_Title Slide 1 2_1_1_1">
    <p:bg>
      <p:bgPr>
        <a:solidFill>
          <a:schemeClr val="accent4"/>
        </a:solidFill>
      </p:bgPr>
    </p:bg>
    <p:spTree>
      <p:nvGrpSpPr>
        <p:cNvPr id="506" name="Shape 506"/>
        <p:cNvGrpSpPr/>
        <p:nvPr/>
      </p:nvGrpSpPr>
      <p:grpSpPr>
        <a:xfrm>
          <a:off x="0" y="0"/>
          <a:ext cx="0" cy="0"/>
          <a:chOff x="0" y="0"/>
          <a:chExt cx="0" cy="0"/>
        </a:xfrm>
      </p:grpSpPr>
      <p:sp>
        <p:nvSpPr>
          <p:cNvPr id="507" name="Google Shape;507;p79"/>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sz="700">
                <a:solidFill>
                  <a:schemeClr val="accent6"/>
                </a:solidFill>
              </a:defRPr>
            </a:lvl1pPr>
            <a:lvl2pPr lvl="1" rtl="0" algn="l">
              <a:lnSpc>
                <a:spcPct val="100000"/>
              </a:lnSpc>
              <a:spcBef>
                <a:spcPts val="1200"/>
              </a:spcBef>
              <a:spcAft>
                <a:spcPts val="0"/>
              </a:spcAft>
              <a:buSzPts val="1200"/>
              <a:buNone/>
              <a:defRPr/>
            </a:lvl2pPr>
            <a:lvl3pPr lvl="2" rtl="0" algn="l">
              <a:lnSpc>
                <a:spcPct val="100000"/>
              </a:lnSpc>
              <a:spcBef>
                <a:spcPts val="1200"/>
              </a:spcBef>
              <a:spcAft>
                <a:spcPts val="0"/>
              </a:spcAft>
              <a:buSzPts val="1200"/>
              <a:buNone/>
              <a:defRPr/>
            </a:lvl3pPr>
            <a:lvl4pPr lvl="3" rtl="0" algn="l">
              <a:lnSpc>
                <a:spcPct val="100000"/>
              </a:lnSpc>
              <a:spcBef>
                <a:spcPts val="1200"/>
              </a:spcBef>
              <a:spcAft>
                <a:spcPts val="0"/>
              </a:spcAft>
              <a:buSzPts val="1200"/>
              <a:buNone/>
              <a:defRPr/>
            </a:lvl4pPr>
            <a:lvl5pPr lvl="4" rtl="0" algn="l">
              <a:lnSpc>
                <a:spcPct val="100000"/>
              </a:lnSpc>
              <a:spcBef>
                <a:spcPts val="1200"/>
              </a:spcBef>
              <a:spcAft>
                <a:spcPts val="0"/>
              </a:spcAft>
              <a:buSzPts val="1200"/>
              <a:buNone/>
              <a:defRPr/>
            </a:lvl5pPr>
            <a:lvl6pPr lvl="5" rtl="0" algn="l">
              <a:lnSpc>
                <a:spcPct val="100000"/>
              </a:lnSpc>
              <a:spcBef>
                <a:spcPts val="1200"/>
              </a:spcBef>
              <a:spcAft>
                <a:spcPts val="0"/>
              </a:spcAft>
              <a:buSzPts val="1200"/>
              <a:buNone/>
              <a:defRPr/>
            </a:lvl6pPr>
            <a:lvl7pPr lvl="6" rtl="0" algn="l">
              <a:lnSpc>
                <a:spcPct val="100000"/>
              </a:lnSpc>
              <a:spcBef>
                <a:spcPts val="1200"/>
              </a:spcBef>
              <a:spcAft>
                <a:spcPts val="0"/>
              </a:spcAft>
              <a:buSzPts val="1200"/>
              <a:buNone/>
              <a:defRPr/>
            </a:lvl7pPr>
            <a:lvl8pPr lvl="7" rtl="0" algn="l">
              <a:lnSpc>
                <a:spcPct val="100000"/>
              </a:lnSpc>
              <a:spcBef>
                <a:spcPts val="1200"/>
              </a:spcBef>
              <a:spcAft>
                <a:spcPts val="0"/>
              </a:spcAft>
              <a:buSzPts val="1200"/>
              <a:buNone/>
              <a:defRPr/>
            </a:lvl8pPr>
            <a:lvl9pPr lvl="8" rtl="0" algn="l">
              <a:lnSpc>
                <a:spcPct val="100000"/>
              </a:lnSpc>
              <a:spcBef>
                <a:spcPts val="1200"/>
              </a:spcBef>
              <a:spcAft>
                <a:spcPts val="1200"/>
              </a:spcAft>
              <a:buSzPts val="1200"/>
              <a:buNone/>
              <a:defRPr/>
            </a:lvl9pPr>
          </a:lstStyle>
          <a:p/>
        </p:txBody>
      </p:sp>
      <p:sp>
        <p:nvSpPr>
          <p:cNvPr id="508" name="Google Shape;508;p79"/>
          <p:cNvSpPr txBox="1"/>
          <p:nvPr>
            <p:ph type="title"/>
          </p:nvPr>
        </p:nvSpPr>
        <p:spPr>
          <a:xfrm>
            <a:off x="747800" y="2219325"/>
            <a:ext cx="7648500" cy="1013100"/>
          </a:xfrm>
          <a:prstGeom prst="rect">
            <a:avLst/>
          </a:prstGeom>
          <a:noFill/>
          <a:ln>
            <a:noFill/>
          </a:ln>
        </p:spPr>
        <p:txBody>
          <a:bodyPr anchorCtr="0" anchor="t" bIns="68575" lIns="68575" spcFirstLastPara="1" rIns="68575" wrap="square" tIns="68575">
            <a:noAutofit/>
          </a:bodyPr>
          <a:lstStyle>
            <a:lvl1pPr lvl="0" marR="0" rtl="0" algn="ctr">
              <a:lnSpc>
                <a:spcPct val="80000"/>
              </a:lnSpc>
              <a:spcBef>
                <a:spcPts val="0"/>
              </a:spcBef>
              <a:spcAft>
                <a:spcPts val="0"/>
              </a:spcAft>
              <a:buSzPts val="4600"/>
              <a:buNone/>
              <a:defRPr sz="4600">
                <a:latin typeface="Times New Roman"/>
                <a:ea typeface="Times New Roman"/>
                <a:cs typeface="Times New Roman"/>
                <a:sym typeface="Times New Roman"/>
              </a:defRPr>
            </a:lvl1pPr>
            <a:lvl2pPr lvl="1" rtl="0" algn="l">
              <a:lnSpc>
                <a:spcPct val="90000"/>
              </a:lnSpc>
              <a:spcBef>
                <a:spcPts val="0"/>
              </a:spcBef>
              <a:spcAft>
                <a:spcPts val="0"/>
              </a:spcAft>
              <a:buSzPts val="4600"/>
              <a:buNone/>
              <a:defRPr sz="4600">
                <a:latin typeface="Times New Roman"/>
                <a:ea typeface="Times New Roman"/>
                <a:cs typeface="Times New Roman"/>
                <a:sym typeface="Times New Roman"/>
              </a:defRPr>
            </a:lvl2pPr>
            <a:lvl3pPr lvl="2" rtl="0" algn="l">
              <a:lnSpc>
                <a:spcPct val="90000"/>
              </a:lnSpc>
              <a:spcBef>
                <a:spcPts val="0"/>
              </a:spcBef>
              <a:spcAft>
                <a:spcPts val="0"/>
              </a:spcAft>
              <a:buSzPts val="4600"/>
              <a:buNone/>
              <a:defRPr sz="4600">
                <a:latin typeface="Times New Roman"/>
                <a:ea typeface="Times New Roman"/>
                <a:cs typeface="Times New Roman"/>
                <a:sym typeface="Times New Roman"/>
              </a:defRPr>
            </a:lvl3pPr>
            <a:lvl4pPr lvl="3" rtl="0" algn="l">
              <a:lnSpc>
                <a:spcPct val="90000"/>
              </a:lnSpc>
              <a:spcBef>
                <a:spcPts val="0"/>
              </a:spcBef>
              <a:spcAft>
                <a:spcPts val="0"/>
              </a:spcAft>
              <a:buSzPts val="4600"/>
              <a:buNone/>
              <a:defRPr sz="4600">
                <a:latin typeface="Times New Roman"/>
                <a:ea typeface="Times New Roman"/>
                <a:cs typeface="Times New Roman"/>
                <a:sym typeface="Times New Roman"/>
              </a:defRPr>
            </a:lvl4pPr>
            <a:lvl5pPr lvl="4" rtl="0" algn="l">
              <a:lnSpc>
                <a:spcPct val="90000"/>
              </a:lnSpc>
              <a:spcBef>
                <a:spcPts val="0"/>
              </a:spcBef>
              <a:spcAft>
                <a:spcPts val="0"/>
              </a:spcAft>
              <a:buSzPts val="4600"/>
              <a:buNone/>
              <a:defRPr sz="4600">
                <a:latin typeface="Times New Roman"/>
                <a:ea typeface="Times New Roman"/>
                <a:cs typeface="Times New Roman"/>
                <a:sym typeface="Times New Roman"/>
              </a:defRPr>
            </a:lvl5pPr>
            <a:lvl6pPr lvl="5" rtl="0" algn="l">
              <a:lnSpc>
                <a:spcPct val="90000"/>
              </a:lnSpc>
              <a:spcBef>
                <a:spcPts val="0"/>
              </a:spcBef>
              <a:spcAft>
                <a:spcPts val="0"/>
              </a:spcAft>
              <a:buSzPts val="4600"/>
              <a:buNone/>
              <a:defRPr sz="4600">
                <a:latin typeface="Times New Roman"/>
                <a:ea typeface="Times New Roman"/>
                <a:cs typeface="Times New Roman"/>
                <a:sym typeface="Times New Roman"/>
              </a:defRPr>
            </a:lvl6pPr>
            <a:lvl7pPr lvl="6" rtl="0" algn="l">
              <a:lnSpc>
                <a:spcPct val="90000"/>
              </a:lnSpc>
              <a:spcBef>
                <a:spcPts val="0"/>
              </a:spcBef>
              <a:spcAft>
                <a:spcPts val="0"/>
              </a:spcAft>
              <a:buSzPts val="4600"/>
              <a:buNone/>
              <a:defRPr sz="4600">
                <a:latin typeface="Times New Roman"/>
                <a:ea typeface="Times New Roman"/>
                <a:cs typeface="Times New Roman"/>
                <a:sym typeface="Times New Roman"/>
              </a:defRPr>
            </a:lvl7pPr>
            <a:lvl8pPr lvl="7" rtl="0" algn="l">
              <a:lnSpc>
                <a:spcPct val="90000"/>
              </a:lnSpc>
              <a:spcBef>
                <a:spcPts val="0"/>
              </a:spcBef>
              <a:spcAft>
                <a:spcPts val="0"/>
              </a:spcAft>
              <a:buSzPts val="4600"/>
              <a:buNone/>
              <a:defRPr sz="4600">
                <a:latin typeface="Times New Roman"/>
                <a:ea typeface="Times New Roman"/>
                <a:cs typeface="Times New Roman"/>
                <a:sym typeface="Times New Roman"/>
              </a:defRPr>
            </a:lvl8pPr>
            <a:lvl9pPr lvl="8" rtl="0" algn="l">
              <a:lnSpc>
                <a:spcPct val="90000"/>
              </a:lnSpc>
              <a:spcBef>
                <a:spcPts val="0"/>
              </a:spcBef>
              <a:spcAft>
                <a:spcPts val="0"/>
              </a:spcAft>
              <a:buSzPts val="4600"/>
              <a:buNone/>
              <a:defRPr sz="4600">
                <a:latin typeface="Times New Roman"/>
                <a:ea typeface="Times New Roman"/>
                <a:cs typeface="Times New Roman"/>
                <a:sym typeface="Times New Roman"/>
              </a:defRPr>
            </a:lvl9pPr>
          </a:lstStyle>
          <a:p/>
        </p:txBody>
      </p:sp>
      <p:grpSp>
        <p:nvGrpSpPr>
          <p:cNvPr id="509" name="Google Shape;509;p79"/>
          <p:cNvGrpSpPr/>
          <p:nvPr/>
        </p:nvGrpSpPr>
        <p:grpSpPr>
          <a:xfrm>
            <a:off x="3006309" y="353486"/>
            <a:ext cx="2544872" cy="847802"/>
            <a:chOff x="1882447" y="-3"/>
            <a:chExt cx="4405180" cy="1467801"/>
          </a:xfrm>
        </p:grpSpPr>
        <p:pic>
          <p:nvPicPr>
            <p:cNvPr id="510" name="Google Shape;510;p79"/>
            <p:cNvPicPr preferRelativeResize="0"/>
            <p:nvPr/>
          </p:nvPicPr>
          <p:blipFill rotWithShape="1">
            <a:blip r:embed="rId2">
              <a:alphaModFix/>
            </a:blip>
            <a:srcRect b="0" l="0" r="0" t="0"/>
            <a:stretch/>
          </p:blipFill>
          <p:spPr>
            <a:xfrm rot="-2208206">
              <a:off x="1964749" y="203427"/>
              <a:ext cx="866472" cy="563015"/>
            </a:xfrm>
            <a:prstGeom prst="rect">
              <a:avLst/>
            </a:prstGeom>
            <a:noFill/>
            <a:ln>
              <a:noFill/>
            </a:ln>
          </p:spPr>
        </p:pic>
        <p:pic>
          <p:nvPicPr>
            <p:cNvPr id="511" name="Google Shape;511;p79"/>
            <p:cNvPicPr preferRelativeResize="0"/>
            <p:nvPr/>
          </p:nvPicPr>
          <p:blipFill rotWithShape="1">
            <a:blip r:embed="rId3">
              <a:alphaModFix/>
            </a:blip>
            <a:srcRect b="31695" l="0" r="0" t="31695"/>
            <a:stretch/>
          </p:blipFill>
          <p:spPr>
            <a:xfrm>
              <a:off x="3002499" y="1219399"/>
              <a:ext cx="3285129" cy="248400"/>
            </a:xfrm>
            <a:prstGeom prst="rect">
              <a:avLst/>
            </a:prstGeom>
            <a:noFill/>
            <a:ln>
              <a:noFill/>
            </a:ln>
          </p:spPr>
        </p:pic>
      </p:grpSp>
      <p:sp>
        <p:nvSpPr>
          <p:cNvPr id="512" name="Google Shape;512;p79"/>
          <p:cNvSpPr/>
          <p:nvPr/>
        </p:nvSpPr>
        <p:spPr>
          <a:xfrm>
            <a:off x="3394700" y="613114"/>
            <a:ext cx="2354599" cy="389220"/>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1 2 2 1 1 1" showMasterSp="0">
  <p:cSld name="3_Title Slide 1 2_1_1_1_1">
    <p:bg>
      <p:bgPr>
        <a:solidFill>
          <a:schemeClr val="lt2"/>
        </a:solidFill>
      </p:bgPr>
    </p:bg>
    <p:spTree>
      <p:nvGrpSpPr>
        <p:cNvPr id="513" name="Shape 513"/>
        <p:cNvGrpSpPr/>
        <p:nvPr/>
      </p:nvGrpSpPr>
      <p:grpSpPr>
        <a:xfrm>
          <a:off x="0" y="0"/>
          <a:ext cx="0" cy="0"/>
          <a:chOff x="0" y="0"/>
          <a:chExt cx="0" cy="0"/>
        </a:xfrm>
      </p:grpSpPr>
      <p:sp>
        <p:nvSpPr>
          <p:cNvPr id="514" name="Google Shape;514;p80"/>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sz="700">
                <a:solidFill>
                  <a:schemeClr val="accent6"/>
                </a:solidFill>
              </a:defRPr>
            </a:lvl1pPr>
            <a:lvl2pPr lvl="1" rtl="0" algn="l">
              <a:lnSpc>
                <a:spcPct val="100000"/>
              </a:lnSpc>
              <a:spcBef>
                <a:spcPts val="1200"/>
              </a:spcBef>
              <a:spcAft>
                <a:spcPts val="0"/>
              </a:spcAft>
              <a:buSzPts val="1200"/>
              <a:buNone/>
              <a:defRPr/>
            </a:lvl2pPr>
            <a:lvl3pPr lvl="2" rtl="0" algn="l">
              <a:lnSpc>
                <a:spcPct val="100000"/>
              </a:lnSpc>
              <a:spcBef>
                <a:spcPts val="1200"/>
              </a:spcBef>
              <a:spcAft>
                <a:spcPts val="0"/>
              </a:spcAft>
              <a:buSzPts val="1200"/>
              <a:buNone/>
              <a:defRPr/>
            </a:lvl3pPr>
            <a:lvl4pPr lvl="3" rtl="0" algn="l">
              <a:lnSpc>
                <a:spcPct val="100000"/>
              </a:lnSpc>
              <a:spcBef>
                <a:spcPts val="1200"/>
              </a:spcBef>
              <a:spcAft>
                <a:spcPts val="0"/>
              </a:spcAft>
              <a:buSzPts val="1200"/>
              <a:buNone/>
              <a:defRPr/>
            </a:lvl4pPr>
            <a:lvl5pPr lvl="4" rtl="0" algn="l">
              <a:lnSpc>
                <a:spcPct val="100000"/>
              </a:lnSpc>
              <a:spcBef>
                <a:spcPts val="1200"/>
              </a:spcBef>
              <a:spcAft>
                <a:spcPts val="0"/>
              </a:spcAft>
              <a:buSzPts val="1200"/>
              <a:buNone/>
              <a:defRPr/>
            </a:lvl5pPr>
            <a:lvl6pPr lvl="5" rtl="0" algn="l">
              <a:lnSpc>
                <a:spcPct val="100000"/>
              </a:lnSpc>
              <a:spcBef>
                <a:spcPts val="1200"/>
              </a:spcBef>
              <a:spcAft>
                <a:spcPts val="0"/>
              </a:spcAft>
              <a:buSzPts val="1200"/>
              <a:buNone/>
              <a:defRPr/>
            </a:lvl6pPr>
            <a:lvl7pPr lvl="6" rtl="0" algn="l">
              <a:lnSpc>
                <a:spcPct val="100000"/>
              </a:lnSpc>
              <a:spcBef>
                <a:spcPts val="1200"/>
              </a:spcBef>
              <a:spcAft>
                <a:spcPts val="0"/>
              </a:spcAft>
              <a:buSzPts val="1200"/>
              <a:buNone/>
              <a:defRPr/>
            </a:lvl7pPr>
            <a:lvl8pPr lvl="7" rtl="0" algn="l">
              <a:lnSpc>
                <a:spcPct val="100000"/>
              </a:lnSpc>
              <a:spcBef>
                <a:spcPts val="1200"/>
              </a:spcBef>
              <a:spcAft>
                <a:spcPts val="0"/>
              </a:spcAft>
              <a:buSzPts val="1200"/>
              <a:buNone/>
              <a:defRPr/>
            </a:lvl8pPr>
            <a:lvl9pPr lvl="8" rtl="0" algn="l">
              <a:lnSpc>
                <a:spcPct val="100000"/>
              </a:lnSpc>
              <a:spcBef>
                <a:spcPts val="1200"/>
              </a:spcBef>
              <a:spcAft>
                <a:spcPts val="1200"/>
              </a:spcAft>
              <a:buSzPts val="1200"/>
              <a:buNone/>
              <a:defRPr/>
            </a:lvl9pPr>
          </a:lstStyle>
          <a:p/>
        </p:txBody>
      </p:sp>
      <p:sp>
        <p:nvSpPr>
          <p:cNvPr id="515" name="Google Shape;515;p80"/>
          <p:cNvSpPr txBox="1"/>
          <p:nvPr>
            <p:ph type="title"/>
          </p:nvPr>
        </p:nvSpPr>
        <p:spPr>
          <a:xfrm>
            <a:off x="747800" y="2219325"/>
            <a:ext cx="7648500" cy="1013100"/>
          </a:xfrm>
          <a:prstGeom prst="rect">
            <a:avLst/>
          </a:prstGeom>
          <a:noFill/>
          <a:ln>
            <a:noFill/>
          </a:ln>
        </p:spPr>
        <p:txBody>
          <a:bodyPr anchorCtr="0" anchor="t" bIns="68575" lIns="68575" spcFirstLastPara="1" rIns="68575" wrap="square" tIns="68575">
            <a:noAutofit/>
          </a:bodyPr>
          <a:lstStyle>
            <a:lvl1pPr lvl="0" marR="0" rtl="0" algn="ctr">
              <a:lnSpc>
                <a:spcPct val="80000"/>
              </a:lnSpc>
              <a:spcBef>
                <a:spcPts val="0"/>
              </a:spcBef>
              <a:spcAft>
                <a:spcPts val="0"/>
              </a:spcAft>
              <a:buSzPts val="4600"/>
              <a:buNone/>
              <a:defRPr sz="4600">
                <a:latin typeface="Times New Roman"/>
                <a:ea typeface="Times New Roman"/>
                <a:cs typeface="Times New Roman"/>
                <a:sym typeface="Times New Roman"/>
              </a:defRPr>
            </a:lvl1pPr>
            <a:lvl2pPr lvl="1" rtl="0" algn="l">
              <a:lnSpc>
                <a:spcPct val="90000"/>
              </a:lnSpc>
              <a:spcBef>
                <a:spcPts val="0"/>
              </a:spcBef>
              <a:spcAft>
                <a:spcPts val="0"/>
              </a:spcAft>
              <a:buSzPts val="4600"/>
              <a:buNone/>
              <a:defRPr sz="4600">
                <a:latin typeface="Times New Roman"/>
                <a:ea typeface="Times New Roman"/>
                <a:cs typeface="Times New Roman"/>
                <a:sym typeface="Times New Roman"/>
              </a:defRPr>
            </a:lvl2pPr>
            <a:lvl3pPr lvl="2" rtl="0" algn="l">
              <a:lnSpc>
                <a:spcPct val="90000"/>
              </a:lnSpc>
              <a:spcBef>
                <a:spcPts val="0"/>
              </a:spcBef>
              <a:spcAft>
                <a:spcPts val="0"/>
              </a:spcAft>
              <a:buSzPts val="4600"/>
              <a:buNone/>
              <a:defRPr sz="4600">
                <a:latin typeface="Times New Roman"/>
                <a:ea typeface="Times New Roman"/>
                <a:cs typeface="Times New Roman"/>
                <a:sym typeface="Times New Roman"/>
              </a:defRPr>
            </a:lvl3pPr>
            <a:lvl4pPr lvl="3" rtl="0" algn="l">
              <a:lnSpc>
                <a:spcPct val="90000"/>
              </a:lnSpc>
              <a:spcBef>
                <a:spcPts val="0"/>
              </a:spcBef>
              <a:spcAft>
                <a:spcPts val="0"/>
              </a:spcAft>
              <a:buSzPts val="4600"/>
              <a:buNone/>
              <a:defRPr sz="4600">
                <a:latin typeface="Times New Roman"/>
                <a:ea typeface="Times New Roman"/>
                <a:cs typeface="Times New Roman"/>
                <a:sym typeface="Times New Roman"/>
              </a:defRPr>
            </a:lvl4pPr>
            <a:lvl5pPr lvl="4" rtl="0" algn="l">
              <a:lnSpc>
                <a:spcPct val="90000"/>
              </a:lnSpc>
              <a:spcBef>
                <a:spcPts val="0"/>
              </a:spcBef>
              <a:spcAft>
                <a:spcPts val="0"/>
              </a:spcAft>
              <a:buSzPts val="4600"/>
              <a:buNone/>
              <a:defRPr sz="4600">
                <a:latin typeface="Times New Roman"/>
                <a:ea typeface="Times New Roman"/>
                <a:cs typeface="Times New Roman"/>
                <a:sym typeface="Times New Roman"/>
              </a:defRPr>
            </a:lvl5pPr>
            <a:lvl6pPr lvl="5" rtl="0" algn="l">
              <a:lnSpc>
                <a:spcPct val="90000"/>
              </a:lnSpc>
              <a:spcBef>
                <a:spcPts val="0"/>
              </a:spcBef>
              <a:spcAft>
                <a:spcPts val="0"/>
              </a:spcAft>
              <a:buSzPts val="4600"/>
              <a:buNone/>
              <a:defRPr sz="4600">
                <a:latin typeface="Times New Roman"/>
                <a:ea typeface="Times New Roman"/>
                <a:cs typeface="Times New Roman"/>
                <a:sym typeface="Times New Roman"/>
              </a:defRPr>
            </a:lvl6pPr>
            <a:lvl7pPr lvl="6" rtl="0" algn="l">
              <a:lnSpc>
                <a:spcPct val="90000"/>
              </a:lnSpc>
              <a:spcBef>
                <a:spcPts val="0"/>
              </a:spcBef>
              <a:spcAft>
                <a:spcPts val="0"/>
              </a:spcAft>
              <a:buSzPts val="4600"/>
              <a:buNone/>
              <a:defRPr sz="4600">
                <a:latin typeface="Times New Roman"/>
                <a:ea typeface="Times New Roman"/>
                <a:cs typeface="Times New Roman"/>
                <a:sym typeface="Times New Roman"/>
              </a:defRPr>
            </a:lvl7pPr>
            <a:lvl8pPr lvl="7" rtl="0" algn="l">
              <a:lnSpc>
                <a:spcPct val="90000"/>
              </a:lnSpc>
              <a:spcBef>
                <a:spcPts val="0"/>
              </a:spcBef>
              <a:spcAft>
                <a:spcPts val="0"/>
              </a:spcAft>
              <a:buSzPts val="4600"/>
              <a:buNone/>
              <a:defRPr sz="4600">
                <a:latin typeface="Times New Roman"/>
                <a:ea typeface="Times New Roman"/>
                <a:cs typeface="Times New Roman"/>
                <a:sym typeface="Times New Roman"/>
              </a:defRPr>
            </a:lvl8pPr>
            <a:lvl9pPr lvl="8" rtl="0" algn="l">
              <a:lnSpc>
                <a:spcPct val="90000"/>
              </a:lnSpc>
              <a:spcBef>
                <a:spcPts val="0"/>
              </a:spcBef>
              <a:spcAft>
                <a:spcPts val="0"/>
              </a:spcAft>
              <a:buSzPts val="4600"/>
              <a:buNone/>
              <a:defRPr sz="4600">
                <a:latin typeface="Times New Roman"/>
                <a:ea typeface="Times New Roman"/>
                <a:cs typeface="Times New Roman"/>
                <a:sym typeface="Times New Roman"/>
              </a:defRPr>
            </a:lvl9pPr>
          </a:lstStyle>
          <a:p/>
        </p:txBody>
      </p:sp>
      <p:pic>
        <p:nvPicPr>
          <p:cNvPr id="516" name="Google Shape;516;p80"/>
          <p:cNvPicPr preferRelativeResize="0"/>
          <p:nvPr/>
        </p:nvPicPr>
        <p:blipFill rotWithShape="1">
          <a:blip r:embed="rId2">
            <a:alphaModFix/>
          </a:blip>
          <a:srcRect b="24714" l="0" r="0" t="26617"/>
          <a:stretch/>
        </p:blipFill>
        <p:spPr>
          <a:xfrm>
            <a:off x="1885950" y="100275"/>
            <a:ext cx="5381626" cy="147325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showMasterSp="0">
  <p:cSld name="5_Title Slide">
    <p:bg>
      <p:bgPr>
        <a:solidFill>
          <a:srgbClr val="4D61F4"/>
        </a:solidFill>
      </p:bgPr>
    </p:bg>
    <p:spTree>
      <p:nvGrpSpPr>
        <p:cNvPr id="517" name="Shape 517"/>
        <p:cNvGrpSpPr/>
        <p:nvPr/>
      </p:nvGrpSpPr>
      <p:grpSpPr>
        <a:xfrm>
          <a:off x="0" y="0"/>
          <a:ext cx="0" cy="0"/>
          <a:chOff x="0" y="0"/>
          <a:chExt cx="0" cy="0"/>
        </a:xfrm>
      </p:grpSpPr>
      <p:pic>
        <p:nvPicPr>
          <p:cNvPr id="518" name="Google Shape;518;p81"/>
          <p:cNvPicPr preferRelativeResize="0"/>
          <p:nvPr/>
        </p:nvPicPr>
        <p:blipFill rotWithShape="1">
          <a:blip r:embed="rId2">
            <a:alphaModFix/>
          </a:blip>
          <a:srcRect b="0" l="0" r="0" t="0"/>
          <a:stretch/>
        </p:blipFill>
        <p:spPr>
          <a:xfrm>
            <a:off x="3341911" y="3162512"/>
            <a:ext cx="2497888" cy="188874"/>
          </a:xfrm>
          <a:prstGeom prst="rect">
            <a:avLst/>
          </a:prstGeom>
          <a:noFill/>
          <a:ln>
            <a:noFill/>
          </a:ln>
        </p:spPr>
      </p:pic>
      <p:pic>
        <p:nvPicPr>
          <p:cNvPr id="519" name="Google Shape;519;p81"/>
          <p:cNvPicPr preferRelativeResize="0"/>
          <p:nvPr/>
        </p:nvPicPr>
        <p:blipFill rotWithShape="1">
          <a:blip r:embed="rId3">
            <a:alphaModFix/>
          </a:blip>
          <a:srcRect b="319" l="43152" r="0" t="23652"/>
          <a:stretch/>
        </p:blipFill>
        <p:spPr>
          <a:xfrm>
            <a:off x="-1" y="0"/>
            <a:ext cx="3468781" cy="3543300"/>
          </a:xfrm>
          <a:prstGeom prst="rect">
            <a:avLst/>
          </a:prstGeom>
          <a:noFill/>
          <a:ln>
            <a:noFill/>
          </a:ln>
        </p:spPr>
      </p:pic>
      <p:sp>
        <p:nvSpPr>
          <p:cNvPr id="520" name="Google Shape;520;p81"/>
          <p:cNvSpPr txBox="1"/>
          <p:nvPr>
            <p:ph type="title"/>
          </p:nvPr>
        </p:nvSpPr>
        <p:spPr>
          <a:xfrm>
            <a:off x="2073488" y="1911263"/>
            <a:ext cx="4997100" cy="1320900"/>
          </a:xfrm>
          <a:prstGeom prst="rect">
            <a:avLst/>
          </a:prstGeom>
          <a:noFill/>
          <a:ln>
            <a:noFill/>
          </a:ln>
        </p:spPr>
        <p:txBody>
          <a:bodyPr anchorCtr="0" anchor="ctr" bIns="68575" lIns="68575" spcFirstLastPara="1" rIns="68575" wrap="square" tIns="68575">
            <a:noAutofit/>
          </a:bodyPr>
          <a:lstStyle>
            <a:lvl1pPr lvl="0" marR="0" rtl="0" algn="ctr">
              <a:lnSpc>
                <a:spcPct val="80000"/>
              </a:lnSpc>
              <a:spcBef>
                <a:spcPts val="0"/>
              </a:spcBef>
              <a:spcAft>
                <a:spcPts val="0"/>
              </a:spcAft>
              <a:buClr>
                <a:schemeClr val="lt2"/>
              </a:buClr>
              <a:buSzPts val="4500"/>
              <a:buNone/>
              <a:defRPr sz="4600">
                <a:solidFill>
                  <a:schemeClr val="lt2"/>
                </a:solidFill>
                <a:latin typeface="Times New Roman"/>
                <a:ea typeface="Times New Roman"/>
                <a:cs typeface="Times New Roman"/>
                <a:sym typeface="Times New Roman"/>
              </a:defRPr>
            </a:lvl1pPr>
            <a:lvl2pPr lvl="1" rtl="0" algn="l">
              <a:lnSpc>
                <a:spcPct val="90000"/>
              </a:lnSpc>
              <a:spcBef>
                <a:spcPts val="0"/>
              </a:spcBef>
              <a:spcAft>
                <a:spcPts val="0"/>
              </a:spcAft>
              <a:buSzPts val="1100"/>
              <a:buNone/>
              <a:defRPr sz="1100">
                <a:latin typeface="Times New Roman"/>
                <a:ea typeface="Times New Roman"/>
                <a:cs typeface="Times New Roman"/>
                <a:sym typeface="Times New Roman"/>
              </a:defRPr>
            </a:lvl2pPr>
            <a:lvl3pPr lvl="2" rtl="0" algn="l">
              <a:lnSpc>
                <a:spcPct val="90000"/>
              </a:lnSpc>
              <a:spcBef>
                <a:spcPts val="0"/>
              </a:spcBef>
              <a:spcAft>
                <a:spcPts val="0"/>
              </a:spcAft>
              <a:buSzPts val="1100"/>
              <a:buNone/>
              <a:defRPr sz="1100">
                <a:latin typeface="Times New Roman"/>
                <a:ea typeface="Times New Roman"/>
                <a:cs typeface="Times New Roman"/>
                <a:sym typeface="Times New Roman"/>
              </a:defRPr>
            </a:lvl3pPr>
            <a:lvl4pPr lvl="3" rtl="0" algn="l">
              <a:lnSpc>
                <a:spcPct val="90000"/>
              </a:lnSpc>
              <a:spcBef>
                <a:spcPts val="0"/>
              </a:spcBef>
              <a:spcAft>
                <a:spcPts val="0"/>
              </a:spcAft>
              <a:buSzPts val="1100"/>
              <a:buNone/>
              <a:defRPr sz="1100">
                <a:latin typeface="Times New Roman"/>
                <a:ea typeface="Times New Roman"/>
                <a:cs typeface="Times New Roman"/>
                <a:sym typeface="Times New Roman"/>
              </a:defRPr>
            </a:lvl4pPr>
            <a:lvl5pPr lvl="4" rtl="0" algn="l">
              <a:lnSpc>
                <a:spcPct val="90000"/>
              </a:lnSpc>
              <a:spcBef>
                <a:spcPts val="0"/>
              </a:spcBef>
              <a:spcAft>
                <a:spcPts val="0"/>
              </a:spcAft>
              <a:buSzPts val="1100"/>
              <a:buNone/>
              <a:defRPr sz="1100">
                <a:latin typeface="Times New Roman"/>
                <a:ea typeface="Times New Roman"/>
                <a:cs typeface="Times New Roman"/>
                <a:sym typeface="Times New Roman"/>
              </a:defRPr>
            </a:lvl5pPr>
            <a:lvl6pPr lvl="5" rtl="0" algn="l">
              <a:lnSpc>
                <a:spcPct val="90000"/>
              </a:lnSpc>
              <a:spcBef>
                <a:spcPts val="0"/>
              </a:spcBef>
              <a:spcAft>
                <a:spcPts val="0"/>
              </a:spcAft>
              <a:buSzPts val="1100"/>
              <a:buNone/>
              <a:defRPr sz="1100">
                <a:latin typeface="Times New Roman"/>
                <a:ea typeface="Times New Roman"/>
                <a:cs typeface="Times New Roman"/>
                <a:sym typeface="Times New Roman"/>
              </a:defRPr>
            </a:lvl6pPr>
            <a:lvl7pPr lvl="6" rtl="0" algn="l">
              <a:lnSpc>
                <a:spcPct val="90000"/>
              </a:lnSpc>
              <a:spcBef>
                <a:spcPts val="0"/>
              </a:spcBef>
              <a:spcAft>
                <a:spcPts val="0"/>
              </a:spcAft>
              <a:buSzPts val="1100"/>
              <a:buNone/>
              <a:defRPr sz="1100">
                <a:latin typeface="Times New Roman"/>
                <a:ea typeface="Times New Roman"/>
                <a:cs typeface="Times New Roman"/>
                <a:sym typeface="Times New Roman"/>
              </a:defRPr>
            </a:lvl7pPr>
            <a:lvl8pPr lvl="7" rtl="0" algn="l">
              <a:lnSpc>
                <a:spcPct val="90000"/>
              </a:lnSpc>
              <a:spcBef>
                <a:spcPts val="0"/>
              </a:spcBef>
              <a:spcAft>
                <a:spcPts val="0"/>
              </a:spcAft>
              <a:buSzPts val="1100"/>
              <a:buNone/>
              <a:defRPr sz="1100">
                <a:latin typeface="Times New Roman"/>
                <a:ea typeface="Times New Roman"/>
                <a:cs typeface="Times New Roman"/>
                <a:sym typeface="Times New Roman"/>
              </a:defRPr>
            </a:lvl8pPr>
            <a:lvl9pPr lvl="8" rtl="0" algn="l">
              <a:lnSpc>
                <a:spcPct val="90000"/>
              </a:lnSpc>
              <a:spcBef>
                <a:spcPts val="0"/>
              </a:spcBef>
              <a:spcAft>
                <a:spcPts val="0"/>
              </a:spcAft>
              <a:buSzPts val="1100"/>
              <a:buNone/>
              <a:defRPr sz="1100">
                <a:latin typeface="Times New Roman"/>
                <a:ea typeface="Times New Roman"/>
                <a:cs typeface="Times New Roman"/>
                <a:sym typeface="Times New Roman"/>
              </a:defRPr>
            </a:lvl9pPr>
          </a:lstStyle>
          <a:p/>
        </p:txBody>
      </p:sp>
      <p:sp>
        <p:nvSpPr>
          <p:cNvPr id="521" name="Google Shape;521;p81"/>
          <p:cNvSpPr/>
          <p:nvPr/>
        </p:nvSpPr>
        <p:spPr>
          <a:xfrm>
            <a:off x="4000780" y="281295"/>
            <a:ext cx="1143935" cy="189902"/>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81"/>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sz="700">
                <a:solidFill>
                  <a:schemeClr val="accent6"/>
                </a:solidFill>
              </a:defRPr>
            </a:lvl1pPr>
            <a:lvl2pPr lvl="1" rtl="0" algn="l">
              <a:lnSpc>
                <a:spcPct val="100000"/>
              </a:lnSpc>
              <a:spcBef>
                <a:spcPts val="1200"/>
              </a:spcBef>
              <a:spcAft>
                <a:spcPts val="0"/>
              </a:spcAft>
              <a:buSzPts val="1200"/>
              <a:buNone/>
              <a:defRPr/>
            </a:lvl2pPr>
            <a:lvl3pPr lvl="2" rtl="0" algn="l">
              <a:lnSpc>
                <a:spcPct val="100000"/>
              </a:lnSpc>
              <a:spcBef>
                <a:spcPts val="1200"/>
              </a:spcBef>
              <a:spcAft>
                <a:spcPts val="0"/>
              </a:spcAft>
              <a:buSzPts val="1200"/>
              <a:buNone/>
              <a:defRPr/>
            </a:lvl3pPr>
            <a:lvl4pPr lvl="3" rtl="0" algn="l">
              <a:lnSpc>
                <a:spcPct val="100000"/>
              </a:lnSpc>
              <a:spcBef>
                <a:spcPts val="1200"/>
              </a:spcBef>
              <a:spcAft>
                <a:spcPts val="0"/>
              </a:spcAft>
              <a:buSzPts val="1200"/>
              <a:buNone/>
              <a:defRPr/>
            </a:lvl4pPr>
            <a:lvl5pPr lvl="4" rtl="0" algn="l">
              <a:lnSpc>
                <a:spcPct val="100000"/>
              </a:lnSpc>
              <a:spcBef>
                <a:spcPts val="1200"/>
              </a:spcBef>
              <a:spcAft>
                <a:spcPts val="0"/>
              </a:spcAft>
              <a:buSzPts val="1200"/>
              <a:buNone/>
              <a:defRPr/>
            </a:lvl5pPr>
            <a:lvl6pPr lvl="5" rtl="0" algn="l">
              <a:lnSpc>
                <a:spcPct val="100000"/>
              </a:lnSpc>
              <a:spcBef>
                <a:spcPts val="1200"/>
              </a:spcBef>
              <a:spcAft>
                <a:spcPts val="0"/>
              </a:spcAft>
              <a:buSzPts val="1200"/>
              <a:buNone/>
              <a:defRPr/>
            </a:lvl6pPr>
            <a:lvl7pPr lvl="6" rtl="0" algn="l">
              <a:lnSpc>
                <a:spcPct val="100000"/>
              </a:lnSpc>
              <a:spcBef>
                <a:spcPts val="1200"/>
              </a:spcBef>
              <a:spcAft>
                <a:spcPts val="0"/>
              </a:spcAft>
              <a:buSzPts val="1200"/>
              <a:buNone/>
              <a:defRPr/>
            </a:lvl7pPr>
            <a:lvl8pPr lvl="7" rtl="0" algn="l">
              <a:lnSpc>
                <a:spcPct val="100000"/>
              </a:lnSpc>
              <a:spcBef>
                <a:spcPts val="1200"/>
              </a:spcBef>
              <a:spcAft>
                <a:spcPts val="0"/>
              </a:spcAft>
              <a:buSzPts val="1200"/>
              <a:buNone/>
              <a:defRPr/>
            </a:lvl8pPr>
            <a:lvl9pPr lvl="8" rtl="0" algn="l">
              <a:lnSpc>
                <a:spcPct val="100000"/>
              </a:lnSpc>
              <a:spcBef>
                <a:spcPts val="1200"/>
              </a:spcBef>
              <a:spcAft>
                <a:spcPts val="1200"/>
              </a:spcAft>
              <a:buSzPts val="1200"/>
              <a:buNone/>
              <a:defRPr/>
            </a:lvl9pPr>
          </a:lstStyle>
          <a:p/>
        </p:txBody>
      </p:sp>
      <p:pic>
        <p:nvPicPr>
          <p:cNvPr id="523" name="Google Shape;523;p81"/>
          <p:cNvPicPr preferRelativeResize="0"/>
          <p:nvPr/>
        </p:nvPicPr>
        <p:blipFill>
          <a:blip r:embed="rId4">
            <a:alphaModFix/>
          </a:blip>
          <a:stretch>
            <a:fillRect/>
          </a:stretch>
        </p:blipFill>
        <p:spPr>
          <a:xfrm rot="7451294">
            <a:off x="6575904" y="1178373"/>
            <a:ext cx="1100773" cy="79367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spTree>
      <p:nvGrpSpPr>
        <p:cNvPr id="36" name="Shape 36"/>
        <p:cNvGrpSpPr/>
        <p:nvPr/>
      </p:nvGrpSpPr>
      <p:grpSpPr>
        <a:xfrm>
          <a:off x="0" y="0"/>
          <a:ext cx="0" cy="0"/>
          <a:chOff x="0" y="0"/>
          <a:chExt cx="0" cy="0"/>
        </a:xfrm>
      </p:grpSpPr>
      <p:sp>
        <p:nvSpPr>
          <p:cNvPr id="37" name="Google Shape;37;p9"/>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1" showMasterSp="0">
  <p:cSld name="6_Title Slide">
    <p:bg>
      <p:bgPr>
        <a:solidFill>
          <a:srgbClr val="4D61F4"/>
        </a:solidFill>
      </p:bgPr>
    </p:bg>
    <p:spTree>
      <p:nvGrpSpPr>
        <p:cNvPr id="524" name="Shape 524"/>
        <p:cNvGrpSpPr/>
        <p:nvPr/>
      </p:nvGrpSpPr>
      <p:grpSpPr>
        <a:xfrm>
          <a:off x="0" y="0"/>
          <a:ext cx="0" cy="0"/>
          <a:chOff x="0" y="0"/>
          <a:chExt cx="0" cy="0"/>
        </a:xfrm>
      </p:grpSpPr>
      <p:sp>
        <p:nvSpPr>
          <p:cNvPr id="525" name="Google Shape;525;p82"/>
          <p:cNvSpPr/>
          <p:nvPr/>
        </p:nvSpPr>
        <p:spPr>
          <a:xfrm>
            <a:off x="4000780" y="281295"/>
            <a:ext cx="1143935" cy="189902"/>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6" name="Google Shape;526;p82"/>
          <p:cNvPicPr preferRelativeResize="0"/>
          <p:nvPr/>
        </p:nvPicPr>
        <p:blipFill rotWithShape="1">
          <a:blip r:embed="rId2">
            <a:alphaModFix/>
          </a:blip>
          <a:srcRect b="319" l="43152" r="0" t="23652"/>
          <a:stretch/>
        </p:blipFill>
        <p:spPr>
          <a:xfrm>
            <a:off x="-1" y="0"/>
            <a:ext cx="3468781" cy="3543300"/>
          </a:xfrm>
          <a:prstGeom prst="rect">
            <a:avLst/>
          </a:prstGeom>
          <a:noFill/>
          <a:ln>
            <a:noFill/>
          </a:ln>
        </p:spPr>
      </p:pic>
      <p:sp>
        <p:nvSpPr>
          <p:cNvPr id="527" name="Google Shape;527;p82"/>
          <p:cNvSpPr txBox="1"/>
          <p:nvPr>
            <p:ph type="title"/>
          </p:nvPr>
        </p:nvSpPr>
        <p:spPr>
          <a:xfrm>
            <a:off x="2073488" y="1911263"/>
            <a:ext cx="4997100" cy="1320900"/>
          </a:xfrm>
          <a:prstGeom prst="rect">
            <a:avLst/>
          </a:prstGeom>
          <a:noFill/>
          <a:ln>
            <a:noFill/>
          </a:ln>
        </p:spPr>
        <p:txBody>
          <a:bodyPr anchorCtr="0" anchor="ctr" bIns="68575" lIns="68575" spcFirstLastPara="1" rIns="68575" wrap="square" tIns="68575">
            <a:noAutofit/>
          </a:bodyPr>
          <a:lstStyle>
            <a:lvl1pPr lvl="0" marR="0" rtl="0" algn="ctr">
              <a:lnSpc>
                <a:spcPct val="80000"/>
              </a:lnSpc>
              <a:spcBef>
                <a:spcPts val="0"/>
              </a:spcBef>
              <a:spcAft>
                <a:spcPts val="0"/>
              </a:spcAft>
              <a:buClr>
                <a:schemeClr val="lt2"/>
              </a:buClr>
              <a:buSzPts val="4500"/>
              <a:buNone/>
              <a:defRPr sz="4600">
                <a:solidFill>
                  <a:schemeClr val="lt2"/>
                </a:solidFill>
                <a:latin typeface="Times New Roman"/>
                <a:ea typeface="Times New Roman"/>
                <a:cs typeface="Times New Roman"/>
                <a:sym typeface="Times New Roman"/>
              </a:defRPr>
            </a:lvl1pPr>
            <a:lvl2pPr lvl="1" rtl="0" algn="l">
              <a:lnSpc>
                <a:spcPct val="90000"/>
              </a:lnSpc>
              <a:spcBef>
                <a:spcPts val="0"/>
              </a:spcBef>
              <a:spcAft>
                <a:spcPts val="0"/>
              </a:spcAft>
              <a:buSzPts val="1100"/>
              <a:buNone/>
              <a:defRPr sz="1100">
                <a:latin typeface="Times New Roman"/>
                <a:ea typeface="Times New Roman"/>
                <a:cs typeface="Times New Roman"/>
                <a:sym typeface="Times New Roman"/>
              </a:defRPr>
            </a:lvl2pPr>
            <a:lvl3pPr lvl="2" rtl="0" algn="l">
              <a:lnSpc>
                <a:spcPct val="90000"/>
              </a:lnSpc>
              <a:spcBef>
                <a:spcPts val="0"/>
              </a:spcBef>
              <a:spcAft>
                <a:spcPts val="0"/>
              </a:spcAft>
              <a:buSzPts val="1100"/>
              <a:buNone/>
              <a:defRPr sz="1100">
                <a:latin typeface="Times New Roman"/>
                <a:ea typeface="Times New Roman"/>
                <a:cs typeface="Times New Roman"/>
                <a:sym typeface="Times New Roman"/>
              </a:defRPr>
            </a:lvl3pPr>
            <a:lvl4pPr lvl="3" rtl="0" algn="l">
              <a:lnSpc>
                <a:spcPct val="90000"/>
              </a:lnSpc>
              <a:spcBef>
                <a:spcPts val="0"/>
              </a:spcBef>
              <a:spcAft>
                <a:spcPts val="0"/>
              </a:spcAft>
              <a:buSzPts val="1100"/>
              <a:buNone/>
              <a:defRPr sz="1100">
                <a:latin typeface="Times New Roman"/>
                <a:ea typeface="Times New Roman"/>
                <a:cs typeface="Times New Roman"/>
                <a:sym typeface="Times New Roman"/>
              </a:defRPr>
            </a:lvl4pPr>
            <a:lvl5pPr lvl="4" rtl="0" algn="l">
              <a:lnSpc>
                <a:spcPct val="90000"/>
              </a:lnSpc>
              <a:spcBef>
                <a:spcPts val="0"/>
              </a:spcBef>
              <a:spcAft>
                <a:spcPts val="0"/>
              </a:spcAft>
              <a:buSzPts val="1100"/>
              <a:buNone/>
              <a:defRPr sz="1100">
                <a:latin typeface="Times New Roman"/>
                <a:ea typeface="Times New Roman"/>
                <a:cs typeface="Times New Roman"/>
                <a:sym typeface="Times New Roman"/>
              </a:defRPr>
            </a:lvl5pPr>
            <a:lvl6pPr lvl="5" rtl="0" algn="l">
              <a:lnSpc>
                <a:spcPct val="90000"/>
              </a:lnSpc>
              <a:spcBef>
                <a:spcPts val="0"/>
              </a:spcBef>
              <a:spcAft>
                <a:spcPts val="0"/>
              </a:spcAft>
              <a:buSzPts val="1100"/>
              <a:buNone/>
              <a:defRPr sz="1100">
                <a:latin typeface="Times New Roman"/>
                <a:ea typeface="Times New Roman"/>
                <a:cs typeface="Times New Roman"/>
                <a:sym typeface="Times New Roman"/>
              </a:defRPr>
            </a:lvl6pPr>
            <a:lvl7pPr lvl="6" rtl="0" algn="l">
              <a:lnSpc>
                <a:spcPct val="90000"/>
              </a:lnSpc>
              <a:spcBef>
                <a:spcPts val="0"/>
              </a:spcBef>
              <a:spcAft>
                <a:spcPts val="0"/>
              </a:spcAft>
              <a:buSzPts val="1100"/>
              <a:buNone/>
              <a:defRPr sz="1100">
                <a:latin typeface="Times New Roman"/>
                <a:ea typeface="Times New Roman"/>
                <a:cs typeface="Times New Roman"/>
                <a:sym typeface="Times New Roman"/>
              </a:defRPr>
            </a:lvl7pPr>
            <a:lvl8pPr lvl="7" rtl="0" algn="l">
              <a:lnSpc>
                <a:spcPct val="90000"/>
              </a:lnSpc>
              <a:spcBef>
                <a:spcPts val="0"/>
              </a:spcBef>
              <a:spcAft>
                <a:spcPts val="0"/>
              </a:spcAft>
              <a:buSzPts val="1100"/>
              <a:buNone/>
              <a:defRPr sz="1100">
                <a:latin typeface="Times New Roman"/>
                <a:ea typeface="Times New Roman"/>
                <a:cs typeface="Times New Roman"/>
                <a:sym typeface="Times New Roman"/>
              </a:defRPr>
            </a:lvl8pPr>
            <a:lvl9pPr lvl="8" rtl="0" algn="l">
              <a:lnSpc>
                <a:spcPct val="90000"/>
              </a:lnSpc>
              <a:spcBef>
                <a:spcPts val="0"/>
              </a:spcBef>
              <a:spcAft>
                <a:spcPts val="0"/>
              </a:spcAft>
              <a:buSzPts val="1100"/>
              <a:buNone/>
              <a:defRPr sz="1100">
                <a:latin typeface="Times New Roman"/>
                <a:ea typeface="Times New Roman"/>
                <a:cs typeface="Times New Roman"/>
                <a:sym typeface="Times New Roman"/>
              </a:defRPr>
            </a:lvl9pPr>
          </a:lstStyle>
          <a:p/>
        </p:txBody>
      </p:sp>
      <p:sp>
        <p:nvSpPr>
          <p:cNvPr id="528" name="Google Shape;528;p82"/>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sz="700">
                <a:solidFill>
                  <a:schemeClr val="accent6"/>
                </a:solidFill>
              </a:defRPr>
            </a:lvl1pPr>
            <a:lvl2pPr lvl="1" rtl="0" algn="l">
              <a:lnSpc>
                <a:spcPct val="100000"/>
              </a:lnSpc>
              <a:spcBef>
                <a:spcPts val="1200"/>
              </a:spcBef>
              <a:spcAft>
                <a:spcPts val="0"/>
              </a:spcAft>
              <a:buSzPts val="1200"/>
              <a:buNone/>
              <a:defRPr/>
            </a:lvl2pPr>
            <a:lvl3pPr lvl="2" rtl="0" algn="l">
              <a:lnSpc>
                <a:spcPct val="100000"/>
              </a:lnSpc>
              <a:spcBef>
                <a:spcPts val="1200"/>
              </a:spcBef>
              <a:spcAft>
                <a:spcPts val="0"/>
              </a:spcAft>
              <a:buSzPts val="1200"/>
              <a:buNone/>
              <a:defRPr/>
            </a:lvl3pPr>
            <a:lvl4pPr lvl="3" rtl="0" algn="l">
              <a:lnSpc>
                <a:spcPct val="100000"/>
              </a:lnSpc>
              <a:spcBef>
                <a:spcPts val="1200"/>
              </a:spcBef>
              <a:spcAft>
                <a:spcPts val="0"/>
              </a:spcAft>
              <a:buSzPts val="1200"/>
              <a:buNone/>
              <a:defRPr/>
            </a:lvl4pPr>
            <a:lvl5pPr lvl="4" rtl="0" algn="l">
              <a:lnSpc>
                <a:spcPct val="100000"/>
              </a:lnSpc>
              <a:spcBef>
                <a:spcPts val="1200"/>
              </a:spcBef>
              <a:spcAft>
                <a:spcPts val="0"/>
              </a:spcAft>
              <a:buSzPts val="1200"/>
              <a:buNone/>
              <a:defRPr/>
            </a:lvl5pPr>
            <a:lvl6pPr lvl="5" rtl="0" algn="l">
              <a:lnSpc>
                <a:spcPct val="100000"/>
              </a:lnSpc>
              <a:spcBef>
                <a:spcPts val="1200"/>
              </a:spcBef>
              <a:spcAft>
                <a:spcPts val="0"/>
              </a:spcAft>
              <a:buSzPts val="1200"/>
              <a:buNone/>
              <a:defRPr/>
            </a:lvl6pPr>
            <a:lvl7pPr lvl="6" rtl="0" algn="l">
              <a:lnSpc>
                <a:spcPct val="100000"/>
              </a:lnSpc>
              <a:spcBef>
                <a:spcPts val="1200"/>
              </a:spcBef>
              <a:spcAft>
                <a:spcPts val="0"/>
              </a:spcAft>
              <a:buSzPts val="1200"/>
              <a:buNone/>
              <a:defRPr/>
            </a:lvl7pPr>
            <a:lvl8pPr lvl="7" rtl="0" algn="l">
              <a:lnSpc>
                <a:spcPct val="100000"/>
              </a:lnSpc>
              <a:spcBef>
                <a:spcPts val="1200"/>
              </a:spcBef>
              <a:spcAft>
                <a:spcPts val="0"/>
              </a:spcAft>
              <a:buSzPts val="1200"/>
              <a:buNone/>
              <a:defRPr/>
            </a:lvl8pPr>
            <a:lvl9pPr lvl="8" rtl="0" algn="l">
              <a:lnSpc>
                <a:spcPct val="100000"/>
              </a:lnSpc>
              <a:spcBef>
                <a:spcPts val="1200"/>
              </a:spcBef>
              <a:spcAft>
                <a:spcPts val="1200"/>
              </a:spcAft>
              <a:buSzPts val="12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2" showMasterSp="0">
  <p:cSld name="6_Title Slide 2">
    <p:bg>
      <p:bgPr>
        <a:solidFill>
          <a:schemeClr val="accent4"/>
        </a:solidFill>
      </p:bgPr>
    </p:bg>
    <p:spTree>
      <p:nvGrpSpPr>
        <p:cNvPr id="529" name="Shape 529"/>
        <p:cNvGrpSpPr/>
        <p:nvPr/>
      </p:nvGrpSpPr>
      <p:grpSpPr>
        <a:xfrm>
          <a:off x="0" y="0"/>
          <a:ext cx="0" cy="0"/>
          <a:chOff x="0" y="0"/>
          <a:chExt cx="0" cy="0"/>
        </a:xfrm>
      </p:grpSpPr>
      <p:sp>
        <p:nvSpPr>
          <p:cNvPr id="530" name="Google Shape;530;p83"/>
          <p:cNvSpPr txBox="1"/>
          <p:nvPr>
            <p:ph type="title"/>
          </p:nvPr>
        </p:nvSpPr>
        <p:spPr>
          <a:xfrm>
            <a:off x="2073488" y="1911263"/>
            <a:ext cx="4997100" cy="1320900"/>
          </a:xfrm>
          <a:prstGeom prst="rect">
            <a:avLst/>
          </a:prstGeom>
          <a:noFill/>
          <a:ln>
            <a:noFill/>
          </a:ln>
        </p:spPr>
        <p:txBody>
          <a:bodyPr anchorCtr="0" anchor="ctr" bIns="68575" lIns="68575" spcFirstLastPara="1" rIns="68575" wrap="square" tIns="68575">
            <a:noAutofit/>
          </a:bodyPr>
          <a:lstStyle>
            <a:lvl1pPr lvl="0" marR="0" rtl="0" algn="ctr">
              <a:lnSpc>
                <a:spcPct val="80000"/>
              </a:lnSpc>
              <a:spcBef>
                <a:spcPts val="0"/>
              </a:spcBef>
              <a:spcAft>
                <a:spcPts val="0"/>
              </a:spcAft>
              <a:buClr>
                <a:schemeClr val="lt2"/>
              </a:buClr>
              <a:buSzPts val="4500"/>
              <a:buNone/>
              <a:defRPr sz="4600">
                <a:solidFill>
                  <a:schemeClr val="dk1"/>
                </a:solidFill>
                <a:latin typeface="Times New Roman"/>
                <a:ea typeface="Times New Roman"/>
                <a:cs typeface="Times New Roman"/>
                <a:sym typeface="Times New Roman"/>
              </a:defRPr>
            </a:lvl1pPr>
            <a:lvl2pPr lvl="1" rtl="0" algn="l">
              <a:lnSpc>
                <a:spcPct val="90000"/>
              </a:lnSpc>
              <a:spcBef>
                <a:spcPts val="0"/>
              </a:spcBef>
              <a:spcAft>
                <a:spcPts val="0"/>
              </a:spcAft>
              <a:buSzPts val="1100"/>
              <a:buNone/>
              <a:defRPr sz="1100">
                <a:latin typeface="Times New Roman"/>
                <a:ea typeface="Times New Roman"/>
                <a:cs typeface="Times New Roman"/>
                <a:sym typeface="Times New Roman"/>
              </a:defRPr>
            </a:lvl2pPr>
            <a:lvl3pPr lvl="2" rtl="0" algn="l">
              <a:lnSpc>
                <a:spcPct val="90000"/>
              </a:lnSpc>
              <a:spcBef>
                <a:spcPts val="0"/>
              </a:spcBef>
              <a:spcAft>
                <a:spcPts val="0"/>
              </a:spcAft>
              <a:buSzPts val="1100"/>
              <a:buNone/>
              <a:defRPr sz="1100">
                <a:latin typeface="Times New Roman"/>
                <a:ea typeface="Times New Roman"/>
                <a:cs typeface="Times New Roman"/>
                <a:sym typeface="Times New Roman"/>
              </a:defRPr>
            </a:lvl3pPr>
            <a:lvl4pPr lvl="3" rtl="0" algn="l">
              <a:lnSpc>
                <a:spcPct val="90000"/>
              </a:lnSpc>
              <a:spcBef>
                <a:spcPts val="0"/>
              </a:spcBef>
              <a:spcAft>
                <a:spcPts val="0"/>
              </a:spcAft>
              <a:buSzPts val="1100"/>
              <a:buNone/>
              <a:defRPr sz="1100">
                <a:latin typeface="Times New Roman"/>
                <a:ea typeface="Times New Roman"/>
                <a:cs typeface="Times New Roman"/>
                <a:sym typeface="Times New Roman"/>
              </a:defRPr>
            </a:lvl4pPr>
            <a:lvl5pPr lvl="4" rtl="0" algn="l">
              <a:lnSpc>
                <a:spcPct val="90000"/>
              </a:lnSpc>
              <a:spcBef>
                <a:spcPts val="0"/>
              </a:spcBef>
              <a:spcAft>
                <a:spcPts val="0"/>
              </a:spcAft>
              <a:buSzPts val="1100"/>
              <a:buNone/>
              <a:defRPr sz="1100">
                <a:latin typeface="Times New Roman"/>
                <a:ea typeface="Times New Roman"/>
                <a:cs typeface="Times New Roman"/>
                <a:sym typeface="Times New Roman"/>
              </a:defRPr>
            </a:lvl5pPr>
            <a:lvl6pPr lvl="5" rtl="0" algn="l">
              <a:lnSpc>
                <a:spcPct val="90000"/>
              </a:lnSpc>
              <a:spcBef>
                <a:spcPts val="0"/>
              </a:spcBef>
              <a:spcAft>
                <a:spcPts val="0"/>
              </a:spcAft>
              <a:buSzPts val="1100"/>
              <a:buNone/>
              <a:defRPr sz="1100">
                <a:latin typeface="Times New Roman"/>
                <a:ea typeface="Times New Roman"/>
                <a:cs typeface="Times New Roman"/>
                <a:sym typeface="Times New Roman"/>
              </a:defRPr>
            </a:lvl6pPr>
            <a:lvl7pPr lvl="6" rtl="0" algn="l">
              <a:lnSpc>
                <a:spcPct val="90000"/>
              </a:lnSpc>
              <a:spcBef>
                <a:spcPts val="0"/>
              </a:spcBef>
              <a:spcAft>
                <a:spcPts val="0"/>
              </a:spcAft>
              <a:buSzPts val="1100"/>
              <a:buNone/>
              <a:defRPr sz="1100">
                <a:latin typeface="Times New Roman"/>
                <a:ea typeface="Times New Roman"/>
                <a:cs typeface="Times New Roman"/>
                <a:sym typeface="Times New Roman"/>
              </a:defRPr>
            </a:lvl7pPr>
            <a:lvl8pPr lvl="7" rtl="0" algn="l">
              <a:lnSpc>
                <a:spcPct val="90000"/>
              </a:lnSpc>
              <a:spcBef>
                <a:spcPts val="0"/>
              </a:spcBef>
              <a:spcAft>
                <a:spcPts val="0"/>
              </a:spcAft>
              <a:buSzPts val="1100"/>
              <a:buNone/>
              <a:defRPr sz="1100">
                <a:latin typeface="Times New Roman"/>
                <a:ea typeface="Times New Roman"/>
                <a:cs typeface="Times New Roman"/>
                <a:sym typeface="Times New Roman"/>
              </a:defRPr>
            </a:lvl8pPr>
            <a:lvl9pPr lvl="8" rtl="0" algn="l">
              <a:lnSpc>
                <a:spcPct val="90000"/>
              </a:lnSpc>
              <a:spcBef>
                <a:spcPts val="0"/>
              </a:spcBef>
              <a:spcAft>
                <a:spcPts val="0"/>
              </a:spcAft>
              <a:buSzPts val="1100"/>
              <a:buNone/>
              <a:defRPr sz="1100">
                <a:latin typeface="Times New Roman"/>
                <a:ea typeface="Times New Roman"/>
                <a:cs typeface="Times New Roman"/>
                <a:sym typeface="Times New Roman"/>
              </a:defRPr>
            </a:lvl9pPr>
          </a:lstStyle>
          <a:p/>
        </p:txBody>
      </p:sp>
      <p:sp>
        <p:nvSpPr>
          <p:cNvPr id="531" name="Google Shape;531;p83"/>
          <p:cNvSpPr/>
          <p:nvPr/>
        </p:nvSpPr>
        <p:spPr>
          <a:xfrm>
            <a:off x="4000780" y="281295"/>
            <a:ext cx="1143935" cy="189902"/>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83"/>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sz="700">
                <a:solidFill>
                  <a:schemeClr val="dk1"/>
                </a:solidFill>
              </a:defRPr>
            </a:lvl1pPr>
            <a:lvl2pPr lvl="1" rtl="0" algn="l">
              <a:lnSpc>
                <a:spcPct val="100000"/>
              </a:lnSpc>
              <a:spcBef>
                <a:spcPts val="1200"/>
              </a:spcBef>
              <a:spcAft>
                <a:spcPts val="0"/>
              </a:spcAft>
              <a:buSzPts val="1200"/>
              <a:buNone/>
              <a:defRPr/>
            </a:lvl2pPr>
            <a:lvl3pPr lvl="2" rtl="0" algn="l">
              <a:lnSpc>
                <a:spcPct val="100000"/>
              </a:lnSpc>
              <a:spcBef>
                <a:spcPts val="1200"/>
              </a:spcBef>
              <a:spcAft>
                <a:spcPts val="0"/>
              </a:spcAft>
              <a:buSzPts val="1200"/>
              <a:buNone/>
              <a:defRPr/>
            </a:lvl3pPr>
            <a:lvl4pPr lvl="3" rtl="0" algn="l">
              <a:lnSpc>
                <a:spcPct val="100000"/>
              </a:lnSpc>
              <a:spcBef>
                <a:spcPts val="1200"/>
              </a:spcBef>
              <a:spcAft>
                <a:spcPts val="0"/>
              </a:spcAft>
              <a:buSzPts val="1200"/>
              <a:buNone/>
              <a:defRPr/>
            </a:lvl4pPr>
            <a:lvl5pPr lvl="4" rtl="0" algn="l">
              <a:lnSpc>
                <a:spcPct val="100000"/>
              </a:lnSpc>
              <a:spcBef>
                <a:spcPts val="1200"/>
              </a:spcBef>
              <a:spcAft>
                <a:spcPts val="0"/>
              </a:spcAft>
              <a:buSzPts val="1200"/>
              <a:buNone/>
              <a:defRPr/>
            </a:lvl5pPr>
            <a:lvl6pPr lvl="5" rtl="0" algn="l">
              <a:lnSpc>
                <a:spcPct val="100000"/>
              </a:lnSpc>
              <a:spcBef>
                <a:spcPts val="1200"/>
              </a:spcBef>
              <a:spcAft>
                <a:spcPts val="0"/>
              </a:spcAft>
              <a:buSzPts val="1200"/>
              <a:buNone/>
              <a:defRPr/>
            </a:lvl6pPr>
            <a:lvl7pPr lvl="6" rtl="0" algn="l">
              <a:lnSpc>
                <a:spcPct val="100000"/>
              </a:lnSpc>
              <a:spcBef>
                <a:spcPts val="1200"/>
              </a:spcBef>
              <a:spcAft>
                <a:spcPts val="0"/>
              </a:spcAft>
              <a:buSzPts val="1200"/>
              <a:buNone/>
              <a:defRPr/>
            </a:lvl7pPr>
            <a:lvl8pPr lvl="7" rtl="0" algn="l">
              <a:lnSpc>
                <a:spcPct val="100000"/>
              </a:lnSpc>
              <a:spcBef>
                <a:spcPts val="1200"/>
              </a:spcBef>
              <a:spcAft>
                <a:spcPts val="0"/>
              </a:spcAft>
              <a:buSzPts val="1200"/>
              <a:buNone/>
              <a:defRPr/>
            </a:lvl8pPr>
            <a:lvl9pPr lvl="8" rtl="0" algn="l">
              <a:lnSpc>
                <a:spcPct val="100000"/>
              </a:lnSpc>
              <a:spcBef>
                <a:spcPts val="1200"/>
              </a:spcBef>
              <a:spcAft>
                <a:spcPts val="1200"/>
              </a:spcAft>
              <a:buSzPts val="1200"/>
              <a:buNone/>
              <a:defRPr/>
            </a:lvl9pPr>
          </a:lstStyle>
          <a:p/>
        </p:txBody>
      </p:sp>
      <p:pic>
        <p:nvPicPr>
          <p:cNvPr descr="A picture containing text&#10;&#10;Description automatically generated" id="533" name="Google Shape;533;p83"/>
          <p:cNvPicPr preferRelativeResize="0"/>
          <p:nvPr/>
        </p:nvPicPr>
        <p:blipFill rotWithShape="1">
          <a:blip r:embed="rId2">
            <a:alphaModFix/>
          </a:blip>
          <a:srcRect b="0" l="0" r="0" t="0"/>
          <a:stretch/>
        </p:blipFill>
        <p:spPr>
          <a:xfrm>
            <a:off x="3755802" y="530107"/>
            <a:ext cx="1571352" cy="323513"/>
          </a:xfrm>
          <a:prstGeom prst="rect">
            <a:avLst/>
          </a:prstGeom>
          <a:noFill/>
          <a:ln>
            <a:noFill/>
          </a:ln>
        </p:spPr>
      </p:pic>
      <p:pic>
        <p:nvPicPr>
          <p:cNvPr descr="Shape&#10;&#10;Description automatically generated" id="534" name="Google Shape;534;p83"/>
          <p:cNvPicPr preferRelativeResize="0"/>
          <p:nvPr/>
        </p:nvPicPr>
        <p:blipFill rotWithShape="1">
          <a:blip r:embed="rId3">
            <a:alphaModFix/>
          </a:blip>
          <a:srcRect b="30483" l="0" r="0" t="0"/>
          <a:stretch/>
        </p:blipFill>
        <p:spPr>
          <a:xfrm>
            <a:off x="3904608" y="4293528"/>
            <a:ext cx="1452262" cy="860619"/>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1 1" showMasterSp="0">
  <p:cSld name="5_Title Slide 1">
    <p:bg>
      <p:bgPr>
        <a:solidFill>
          <a:schemeClr val="dk1"/>
        </a:solidFill>
      </p:bgPr>
    </p:bg>
    <p:spTree>
      <p:nvGrpSpPr>
        <p:cNvPr id="535" name="Shape 535"/>
        <p:cNvGrpSpPr/>
        <p:nvPr/>
      </p:nvGrpSpPr>
      <p:grpSpPr>
        <a:xfrm>
          <a:off x="0" y="0"/>
          <a:ext cx="0" cy="0"/>
          <a:chOff x="0" y="0"/>
          <a:chExt cx="0" cy="0"/>
        </a:xfrm>
      </p:grpSpPr>
      <p:pic>
        <p:nvPicPr>
          <p:cNvPr id="536" name="Google Shape;536;p84"/>
          <p:cNvPicPr preferRelativeResize="0"/>
          <p:nvPr/>
        </p:nvPicPr>
        <p:blipFill rotWithShape="1">
          <a:blip r:embed="rId2">
            <a:alphaModFix/>
          </a:blip>
          <a:srcRect b="319" l="43152" r="0" t="23652"/>
          <a:stretch/>
        </p:blipFill>
        <p:spPr>
          <a:xfrm>
            <a:off x="-1" y="0"/>
            <a:ext cx="3468781" cy="3543300"/>
          </a:xfrm>
          <a:prstGeom prst="rect">
            <a:avLst/>
          </a:prstGeom>
          <a:noFill/>
          <a:ln>
            <a:noFill/>
          </a:ln>
        </p:spPr>
      </p:pic>
      <p:sp>
        <p:nvSpPr>
          <p:cNvPr id="537" name="Google Shape;537;p84"/>
          <p:cNvSpPr/>
          <p:nvPr/>
        </p:nvSpPr>
        <p:spPr>
          <a:xfrm>
            <a:off x="4000780" y="281295"/>
            <a:ext cx="1143935" cy="189902"/>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84"/>
          <p:cNvSpPr txBox="1"/>
          <p:nvPr>
            <p:ph type="title"/>
          </p:nvPr>
        </p:nvSpPr>
        <p:spPr>
          <a:xfrm>
            <a:off x="2073450" y="1911263"/>
            <a:ext cx="4997100" cy="1320900"/>
          </a:xfrm>
          <a:prstGeom prst="rect">
            <a:avLst/>
          </a:prstGeom>
          <a:noFill/>
          <a:ln>
            <a:noFill/>
          </a:ln>
        </p:spPr>
        <p:txBody>
          <a:bodyPr anchorCtr="0" anchor="ctr" bIns="68575" lIns="68575" spcFirstLastPara="1" rIns="68575" wrap="square" tIns="68575">
            <a:noAutofit/>
          </a:bodyPr>
          <a:lstStyle>
            <a:lvl1pPr lvl="0" marR="0" rtl="0" algn="ctr">
              <a:lnSpc>
                <a:spcPct val="80000"/>
              </a:lnSpc>
              <a:spcBef>
                <a:spcPts val="0"/>
              </a:spcBef>
              <a:spcAft>
                <a:spcPts val="0"/>
              </a:spcAft>
              <a:buClr>
                <a:schemeClr val="lt2"/>
              </a:buClr>
              <a:buSzPts val="4500"/>
              <a:buNone/>
              <a:defRPr sz="4600">
                <a:solidFill>
                  <a:schemeClr val="lt2"/>
                </a:solidFill>
                <a:latin typeface="Times New Roman"/>
                <a:ea typeface="Times New Roman"/>
                <a:cs typeface="Times New Roman"/>
                <a:sym typeface="Times New Roman"/>
              </a:defRPr>
            </a:lvl1pPr>
            <a:lvl2pPr lvl="1" rtl="0" algn="l">
              <a:lnSpc>
                <a:spcPct val="90000"/>
              </a:lnSpc>
              <a:spcBef>
                <a:spcPts val="0"/>
              </a:spcBef>
              <a:spcAft>
                <a:spcPts val="0"/>
              </a:spcAft>
              <a:buSzPts val="1100"/>
              <a:buNone/>
              <a:defRPr sz="1100">
                <a:latin typeface="Times New Roman"/>
                <a:ea typeface="Times New Roman"/>
                <a:cs typeface="Times New Roman"/>
                <a:sym typeface="Times New Roman"/>
              </a:defRPr>
            </a:lvl2pPr>
            <a:lvl3pPr lvl="2" rtl="0" algn="l">
              <a:lnSpc>
                <a:spcPct val="90000"/>
              </a:lnSpc>
              <a:spcBef>
                <a:spcPts val="0"/>
              </a:spcBef>
              <a:spcAft>
                <a:spcPts val="0"/>
              </a:spcAft>
              <a:buSzPts val="1100"/>
              <a:buNone/>
              <a:defRPr sz="1100">
                <a:latin typeface="Times New Roman"/>
                <a:ea typeface="Times New Roman"/>
                <a:cs typeface="Times New Roman"/>
                <a:sym typeface="Times New Roman"/>
              </a:defRPr>
            </a:lvl3pPr>
            <a:lvl4pPr lvl="3" rtl="0" algn="l">
              <a:lnSpc>
                <a:spcPct val="90000"/>
              </a:lnSpc>
              <a:spcBef>
                <a:spcPts val="0"/>
              </a:spcBef>
              <a:spcAft>
                <a:spcPts val="0"/>
              </a:spcAft>
              <a:buSzPts val="1100"/>
              <a:buNone/>
              <a:defRPr sz="1100">
                <a:latin typeface="Times New Roman"/>
                <a:ea typeface="Times New Roman"/>
                <a:cs typeface="Times New Roman"/>
                <a:sym typeface="Times New Roman"/>
              </a:defRPr>
            </a:lvl4pPr>
            <a:lvl5pPr lvl="4" rtl="0" algn="l">
              <a:lnSpc>
                <a:spcPct val="90000"/>
              </a:lnSpc>
              <a:spcBef>
                <a:spcPts val="0"/>
              </a:spcBef>
              <a:spcAft>
                <a:spcPts val="0"/>
              </a:spcAft>
              <a:buSzPts val="1100"/>
              <a:buNone/>
              <a:defRPr sz="1100">
                <a:latin typeface="Times New Roman"/>
                <a:ea typeface="Times New Roman"/>
                <a:cs typeface="Times New Roman"/>
                <a:sym typeface="Times New Roman"/>
              </a:defRPr>
            </a:lvl5pPr>
            <a:lvl6pPr lvl="5" rtl="0" algn="l">
              <a:lnSpc>
                <a:spcPct val="90000"/>
              </a:lnSpc>
              <a:spcBef>
                <a:spcPts val="0"/>
              </a:spcBef>
              <a:spcAft>
                <a:spcPts val="0"/>
              </a:spcAft>
              <a:buSzPts val="1100"/>
              <a:buNone/>
              <a:defRPr sz="1100">
                <a:latin typeface="Times New Roman"/>
                <a:ea typeface="Times New Roman"/>
                <a:cs typeface="Times New Roman"/>
                <a:sym typeface="Times New Roman"/>
              </a:defRPr>
            </a:lvl6pPr>
            <a:lvl7pPr lvl="6" rtl="0" algn="l">
              <a:lnSpc>
                <a:spcPct val="90000"/>
              </a:lnSpc>
              <a:spcBef>
                <a:spcPts val="0"/>
              </a:spcBef>
              <a:spcAft>
                <a:spcPts val="0"/>
              </a:spcAft>
              <a:buSzPts val="1100"/>
              <a:buNone/>
              <a:defRPr sz="1100">
                <a:latin typeface="Times New Roman"/>
                <a:ea typeface="Times New Roman"/>
                <a:cs typeface="Times New Roman"/>
                <a:sym typeface="Times New Roman"/>
              </a:defRPr>
            </a:lvl7pPr>
            <a:lvl8pPr lvl="7" rtl="0" algn="l">
              <a:lnSpc>
                <a:spcPct val="90000"/>
              </a:lnSpc>
              <a:spcBef>
                <a:spcPts val="0"/>
              </a:spcBef>
              <a:spcAft>
                <a:spcPts val="0"/>
              </a:spcAft>
              <a:buSzPts val="1100"/>
              <a:buNone/>
              <a:defRPr sz="1100">
                <a:latin typeface="Times New Roman"/>
                <a:ea typeface="Times New Roman"/>
                <a:cs typeface="Times New Roman"/>
                <a:sym typeface="Times New Roman"/>
              </a:defRPr>
            </a:lvl8pPr>
            <a:lvl9pPr lvl="8" rtl="0" algn="l">
              <a:lnSpc>
                <a:spcPct val="90000"/>
              </a:lnSpc>
              <a:spcBef>
                <a:spcPts val="0"/>
              </a:spcBef>
              <a:spcAft>
                <a:spcPts val="0"/>
              </a:spcAft>
              <a:buSzPts val="1100"/>
              <a:buNone/>
              <a:defRPr sz="1100">
                <a:latin typeface="Times New Roman"/>
                <a:ea typeface="Times New Roman"/>
                <a:cs typeface="Times New Roman"/>
                <a:sym typeface="Times New Roman"/>
              </a:defRPr>
            </a:lvl9pPr>
          </a:lstStyle>
          <a:p/>
        </p:txBody>
      </p:sp>
      <p:sp>
        <p:nvSpPr>
          <p:cNvPr id="539" name="Google Shape;539;p84"/>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sz="700">
                <a:solidFill>
                  <a:schemeClr val="accent6"/>
                </a:solidFill>
              </a:defRPr>
            </a:lvl1pPr>
            <a:lvl2pPr lvl="1" rtl="0" algn="l">
              <a:lnSpc>
                <a:spcPct val="100000"/>
              </a:lnSpc>
              <a:spcBef>
                <a:spcPts val="1200"/>
              </a:spcBef>
              <a:spcAft>
                <a:spcPts val="0"/>
              </a:spcAft>
              <a:buSzPts val="1200"/>
              <a:buNone/>
              <a:defRPr/>
            </a:lvl2pPr>
            <a:lvl3pPr lvl="2" rtl="0" algn="l">
              <a:lnSpc>
                <a:spcPct val="100000"/>
              </a:lnSpc>
              <a:spcBef>
                <a:spcPts val="1200"/>
              </a:spcBef>
              <a:spcAft>
                <a:spcPts val="0"/>
              </a:spcAft>
              <a:buSzPts val="1200"/>
              <a:buNone/>
              <a:defRPr/>
            </a:lvl3pPr>
            <a:lvl4pPr lvl="3" rtl="0" algn="l">
              <a:lnSpc>
                <a:spcPct val="100000"/>
              </a:lnSpc>
              <a:spcBef>
                <a:spcPts val="1200"/>
              </a:spcBef>
              <a:spcAft>
                <a:spcPts val="0"/>
              </a:spcAft>
              <a:buSzPts val="1200"/>
              <a:buNone/>
              <a:defRPr/>
            </a:lvl4pPr>
            <a:lvl5pPr lvl="4" rtl="0" algn="l">
              <a:lnSpc>
                <a:spcPct val="100000"/>
              </a:lnSpc>
              <a:spcBef>
                <a:spcPts val="1200"/>
              </a:spcBef>
              <a:spcAft>
                <a:spcPts val="0"/>
              </a:spcAft>
              <a:buSzPts val="1200"/>
              <a:buNone/>
              <a:defRPr/>
            </a:lvl5pPr>
            <a:lvl6pPr lvl="5" rtl="0" algn="l">
              <a:lnSpc>
                <a:spcPct val="100000"/>
              </a:lnSpc>
              <a:spcBef>
                <a:spcPts val="1200"/>
              </a:spcBef>
              <a:spcAft>
                <a:spcPts val="0"/>
              </a:spcAft>
              <a:buSzPts val="1200"/>
              <a:buNone/>
              <a:defRPr/>
            </a:lvl6pPr>
            <a:lvl7pPr lvl="6" rtl="0" algn="l">
              <a:lnSpc>
                <a:spcPct val="100000"/>
              </a:lnSpc>
              <a:spcBef>
                <a:spcPts val="1200"/>
              </a:spcBef>
              <a:spcAft>
                <a:spcPts val="0"/>
              </a:spcAft>
              <a:buSzPts val="1200"/>
              <a:buNone/>
              <a:defRPr/>
            </a:lvl7pPr>
            <a:lvl8pPr lvl="7" rtl="0" algn="l">
              <a:lnSpc>
                <a:spcPct val="100000"/>
              </a:lnSpc>
              <a:spcBef>
                <a:spcPts val="1200"/>
              </a:spcBef>
              <a:spcAft>
                <a:spcPts val="0"/>
              </a:spcAft>
              <a:buSzPts val="1200"/>
              <a:buNone/>
              <a:defRPr/>
            </a:lvl8pPr>
            <a:lvl9pPr lvl="8" rtl="0" algn="l">
              <a:lnSpc>
                <a:spcPct val="100000"/>
              </a:lnSpc>
              <a:spcBef>
                <a:spcPts val="1200"/>
              </a:spcBef>
              <a:spcAft>
                <a:spcPts val="1200"/>
              </a:spcAft>
              <a:buSzPts val="12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Intro Page">
  <p:cSld name="TITLE_AND_BODY_1_7">
    <p:bg>
      <p:bgPr>
        <a:solidFill>
          <a:srgbClr val="16264D"/>
        </a:solidFill>
      </p:bgPr>
    </p:bg>
    <p:spTree>
      <p:nvGrpSpPr>
        <p:cNvPr id="540" name="Shape 540"/>
        <p:cNvGrpSpPr/>
        <p:nvPr/>
      </p:nvGrpSpPr>
      <p:grpSpPr>
        <a:xfrm>
          <a:off x="0" y="0"/>
          <a:ext cx="0" cy="0"/>
          <a:chOff x="0" y="0"/>
          <a:chExt cx="0" cy="0"/>
        </a:xfrm>
      </p:grpSpPr>
      <p:sp>
        <p:nvSpPr>
          <p:cNvPr id="541" name="Google Shape;541;p85"/>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542" name="Google Shape;542;p85"/>
          <p:cNvPicPr preferRelativeResize="0"/>
          <p:nvPr/>
        </p:nvPicPr>
        <p:blipFill rotWithShape="1">
          <a:blip r:embed="rId2">
            <a:alphaModFix/>
          </a:blip>
          <a:srcRect b="0" l="17765" r="23604" t="75133"/>
          <a:stretch/>
        </p:blipFill>
        <p:spPr>
          <a:xfrm>
            <a:off x="0" y="0"/>
            <a:ext cx="9144000" cy="1431499"/>
          </a:xfrm>
          <a:prstGeom prst="rect">
            <a:avLst/>
          </a:prstGeom>
          <a:noFill/>
          <a:ln>
            <a:noFill/>
          </a:ln>
        </p:spPr>
      </p:pic>
      <p:pic>
        <p:nvPicPr>
          <p:cNvPr id="543" name="Google Shape;543;p85"/>
          <p:cNvPicPr preferRelativeResize="0"/>
          <p:nvPr/>
        </p:nvPicPr>
        <p:blipFill rotWithShape="1">
          <a:blip r:embed="rId2">
            <a:alphaModFix/>
          </a:blip>
          <a:srcRect b="0" l="17765" r="23604" t="75133"/>
          <a:stretch/>
        </p:blipFill>
        <p:spPr>
          <a:xfrm rot="10800000">
            <a:off x="3" y="3712001"/>
            <a:ext cx="9144000" cy="1431499"/>
          </a:xfrm>
          <a:prstGeom prst="rect">
            <a:avLst/>
          </a:prstGeom>
          <a:noFill/>
          <a:ln>
            <a:noFill/>
          </a:ln>
        </p:spPr>
      </p:pic>
      <p:pic>
        <p:nvPicPr>
          <p:cNvPr descr="WH_logo_horizontal_white[1].png" id="544" name="Google Shape;544;p85"/>
          <p:cNvPicPr preferRelativeResize="0"/>
          <p:nvPr/>
        </p:nvPicPr>
        <p:blipFill rotWithShape="1">
          <a:blip r:embed="rId3">
            <a:alphaModFix/>
          </a:blip>
          <a:srcRect b="0" l="0" r="63098" t="0"/>
          <a:stretch/>
        </p:blipFill>
        <p:spPr>
          <a:xfrm>
            <a:off x="7512775" y="4161672"/>
            <a:ext cx="1090749" cy="733600"/>
          </a:xfrm>
          <a:prstGeom prst="rect">
            <a:avLst/>
          </a:prstGeom>
          <a:noFill/>
          <a:ln>
            <a:noFill/>
          </a:ln>
        </p:spPr>
      </p:pic>
      <p:sp>
        <p:nvSpPr>
          <p:cNvPr id="545" name="Google Shape;545;p85"/>
          <p:cNvSpPr txBox="1"/>
          <p:nvPr>
            <p:ph type="title"/>
          </p:nvPr>
        </p:nvSpPr>
        <p:spPr>
          <a:xfrm>
            <a:off x="685800" y="2035900"/>
            <a:ext cx="6621600" cy="835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sz="3600">
                <a:solidFill>
                  <a:srgbClr val="FFFFFF"/>
                </a:solidFill>
                <a:latin typeface="Roboto Black"/>
                <a:ea typeface="Roboto Black"/>
                <a:cs typeface="Roboto Black"/>
                <a:sym typeface="Roboto Black"/>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extLst>
    <p:ext uri="{DCECCB84-F9BA-43D5-87BE-67443E8EF086}">
      <p15:sldGuideLst>
        <p15:guide id="1" orient="horz" pos="1282">
          <p15:clr>
            <a:srgbClr val="F9AD4C"/>
          </p15:clr>
        </p15:guide>
        <p15:guide id="2" pos="432">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p:cSld name="TITLE_AND_TWO_COLUMNS_1">
    <p:spTree>
      <p:nvGrpSpPr>
        <p:cNvPr id="546" name="Shape 546"/>
        <p:cNvGrpSpPr/>
        <p:nvPr/>
      </p:nvGrpSpPr>
      <p:grpSpPr>
        <a:xfrm>
          <a:off x="0" y="0"/>
          <a:ext cx="0" cy="0"/>
          <a:chOff x="0" y="0"/>
          <a:chExt cx="0" cy="0"/>
        </a:xfrm>
      </p:grpSpPr>
      <p:pic>
        <p:nvPicPr>
          <p:cNvPr id="547" name="Google Shape;547;p86"/>
          <p:cNvPicPr preferRelativeResize="0"/>
          <p:nvPr/>
        </p:nvPicPr>
        <p:blipFill rotWithShape="1">
          <a:blip r:embed="rId2">
            <a:alphaModFix/>
          </a:blip>
          <a:srcRect b="-3466" l="20156" r="12316" t="70003"/>
          <a:stretch/>
        </p:blipFill>
        <p:spPr>
          <a:xfrm>
            <a:off x="0" y="0"/>
            <a:ext cx="9144000" cy="1766776"/>
          </a:xfrm>
          <a:prstGeom prst="rect">
            <a:avLst/>
          </a:prstGeom>
          <a:noFill/>
          <a:ln>
            <a:noFill/>
          </a:ln>
        </p:spPr>
      </p:pic>
      <p:pic>
        <p:nvPicPr>
          <p:cNvPr id="548" name="Google Shape;548;p86"/>
          <p:cNvPicPr preferRelativeResize="0"/>
          <p:nvPr/>
        </p:nvPicPr>
        <p:blipFill rotWithShape="1">
          <a:blip r:embed="rId3">
            <a:alphaModFix/>
          </a:blip>
          <a:srcRect b="0" l="17765" r="23604" t="75133"/>
          <a:stretch/>
        </p:blipFill>
        <p:spPr>
          <a:xfrm>
            <a:off x="0" y="0"/>
            <a:ext cx="9144000" cy="1431499"/>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type="secHead">
  <p:cSld name="SECTION_HEADER">
    <p:bg>
      <p:bgPr>
        <a:solidFill>
          <a:srgbClr val="1D98FF"/>
        </a:solidFill>
      </p:bgPr>
    </p:bg>
    <p:spTree>
      <p:nvGrpSpPr>
        <p:cNvPr id="549" name="Shape 549"/>
        <p:cNvGrpSpPr/>
        <p:nvPr/>
      </p:nvGrpSpPr>
      <p:grpSpPr>
        <a:xfrm>
          <a:off x="0" y="0"/>
          <a:ext cx="0" cy="0"/>
          <a:chOff x="0" y="0"/>
          <a:chExt cx="0" cy="0"/>
        </a:xfrm>
      </p:grpSpPr>
      <p:pic>
        <p:nvPicPr>
          <p:cNvPr descr="Shape2.png" id="550" name="Google Shape;550;p87"/>
          <p:cNvPicPr preferRelativeResize="0"/>
          <p:nvPr/>
        </p:nvPicPr>
        <p:blipFill rotWithShape="1">
          <a:blip r:embed="rId2">
            <a:alphaModFix/>
          </a:blip>
          <a:srcRect b="-4486" l="11363" r="25225" t="7784"/>
          <a:stretch/>
        </p:blipFill>
        <p:spPr>
          <a:xfrm>
            <a:off x="0" y="0"/>
            <a:ext cx="9144000" cy="5143499"/>
          </a:xfrm>
          <a:prstGeom prst="rect">
            <a:avLst/>
          </a:prstGeom>
          <a:noFill/>
          <a:ln>
            <a:noFill/>
          </a:ln>
        </p:spPr>
      </p:pic>
      <p:pic>
        <p:nvPicPr>
          <p:cNvPr descr="WH_logo_horizontal_white[1].png" id="551" name="Google Shape;551;p87"/>
          <p:cNvPicPr preferRelativeResize="0"/>
          <p:nvPr/>
        </p:nvPicPr>
        <p:blipFill rotWithShape="1">
          <a:blip r:embed="rId3">
            <a:alphaModFix/>
          </a:blip>
          <a:srcRect b="0" l="0" r="63098" t="0"/>
          <a:stretch/>
        </p:blipFill>
        <p:spPr>
          <a:xfrm>
            <a:off x="7512775" y="4161672"/>
            <a:ext cx="1090749" cy="733600"/>
          </a:xfrm>
          <a:prstGeom prst="rect">
            <a:avLst/>
          </a:prstGeom>
          <a:noFill/>
          <a:ln>
            <a:noFill/>
          </a:ln>
        </p:spPr>
      </p:pic>
      <p:sp>
        <p:nvSpPr>
          <p:cNvPr id="552" name="Google Shape;552;p87"/>
          <p:cNvSpPr txBox="1"/>
          <p:nvPr>
            <p:ph type="title"/>
          </p:nvPr>
        </p:nvSpPr>
        <p:spPr>
          <a:xfrm>
            <a:off x="685800" y="2035900"/>
            <a:ext cx="7548900" cy="835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sz="4800">
                <a:solidFill>
                  <a:srgbClr val="FFFFFF"/>
                </a:solidFill>
                <a:latin typeface="Roboto Black"/>
                <a:ea typeface="Roboto Black"/>
                <a:cs typeface="Roboto Black"/>
                <a:sym typeface="Roboto Black"/>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extLst>
    <p:ext uri="{DCECCB84-F9BA-43D5-87BE-67443E8EF086}">
      <p15:sldGuideLst>
        <p15:guide id="1" pos="432">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553" name="Shape 553"/>
        <p:cNvGrpSpPr/>
        <p:nvPr/>
      </p:nvGrpSpPr>
      <p:grpSpPr>
        <a:xfrm>
          <a:off x="0" y="0"/>
          <a:ext cx="0" cy="0"/>
          <a:chOff x="0" y="0"/>
          <a:chExt cx="0" cy="0"/>
        </a:xfrm>
      </p:grpSpPr>
      <p:sp>
        <p:nvSpPr>
          <p:cNvPr id="554" name="Google Shape;554;p88"/>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3">
    <p:spTree>
      <p:nvGrpSpPr>
        <p:cNvPr id="555" name="Shape 555"/>
        <p:cNvGrpSpPr/>
        <p:nvPr/>
      </p:nvGrpSpPr>
      <p:grpSpPr>
        <a:xfrm>
          <a:off x="0" y="0"/>
          <a:ext cx="0" cy="0"/>
          <a:chOff x="0" y="0"/>
          <a:chExt cx="0" cy="0"/>
        </a:xfrm>
      </p:grpSpPr>
      <p:sp>
        <p:nvSpPr>
          <p:cNvPr id="556" name="Google Shape;556;p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4">
    <p:spTree>
      <p:nvGrpSpPr>
        <p:cNvPr id="557" name="Shape 557"/>
        <p:cNvGrpSpPr/>
        <p:nvPr/>
      </p:nvGrpSpPr>
      <p:grpSpPr>
        <a:xfrm>
          <a:off x="0" y="0"/>
          <a:ext cx="0" cy="0"/>
          <a:chOff x="0" y="0"/>
          <a:chExt cx="0" cy="0"/>
        </a:xfrm>
      </p:grpSpPr>
      <p:sp>
        <p:nvSpPr>
          <p:cNvPr id="558" name="Google Shape;558;p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BLANK_5">
    <p:spTree>
      <p:nvGrpSpPr>
        <p:cNvPr id="559" name="Shape 559"/>
        <p:cNvGrpSpPr/>
        <p:nvPr/>
      </p:nvGrpSpPr>
      <p:grpSpPr>
        <a:xfrm>
          <a:off x="0" y="0"/>
          <a:ext cx="0" cy="0"/>
          <a:chOff x="0" y="0"/>
          <a:chExt cx="0" cy="0"/>
        </a:xfrm>
      </p:grpSpPr>
      <p:sp>
        <p:nvSpPr>
          <p:cNvPr id="560" name="Google Shape;560;p91"/>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2">
  <p:cSld name="Main point_1">
    <p:spTree>
      <p:nvGrpSpPr>
        <p:cNvPr id="38" name="Shape 38"/>
        <p:cNvGrpSpPr/>
        <p:nvPr/>
      </p:nvGrpSpPr>
      <p:grpSpPr>
        <a:xfrm>
          <a:off x="0" y="0"/>
          <a:ext cx="0" cy="0"/>
          <a:chOff x="0" y="0"/>
          <a:chExt cx="0" cy="0"/>
        </a:xfrm>
      </p:grpSpPr>
      <p:sp>
        <p:nvSpPr>
          <p:cNvPr id="39" name="Google Shape;39;p10"/>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40" name="Google Shape;40;p10"/>
          <p:cNvPicPr preferRelativeResize="0"/>
          <p:nvPr/>
        </p:nvPicPr>
        <p:blipFill rotWithShape="1">
          <a:blip r:embed="rId2">
            <a:alphaModFix/>
          </a:blip>
          <a:srcRect b="-3466" l="20156" r="12316" t="70002"/>
          <a:stretch/>
        </p:blipFill>
        <p:spPr>
          <a:xfrm>
            <a:off x="0" y="0"/>
            <a:ext cx="9143999" cy="1766776"/>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Blank 1 1">
    <p:bg>
      <p:bgPr>
        <a:solidFill>
          <a:schemeClr val="lt2"/>
        </a:solidFill>
      </p:bgPr>
    </p:bg>
    <p:spTree>
      <p:nvGrpSpPr>
        <p:cNvPr id="561" name="Shape 561"/>
        <p:cNvGrpSpPr/>
        <p:nvPr/>
      </p:nvGrpSpPr>
      <p:grpSpPr>
        <a:xfrm>
          <a:off x="0" y="0"/>
          <a:ext cx="0" cy="0"/>
          <a:chOff x="0" y="0"/>
          <a:chExt cx="0" cy="0"/>
        </a:xfrm>
      </p:grpSpPr>
      <p:sp>
        <p:nvSpPr>
          <p:cNvPr id="562" name="Google Shape;562;p92"/>
          <p:cNvSpPr txBox="1"/>
          <p:nvPr>
            <p:ph idx="12" type="sldNum"/>
          </p:nvPr>
        </p:nvSpPr>
        <p:spPr>
          <a:xfrm>
            <a:off x="343275" y="4811050"/>
            <a:ext cx="365400" cy="128400"/>
          </a:xfrm>
          <a:prstGeom prst="rect">
            <a:avLst/>
          </a:prstGeom>
          <a:noFill/>
          <a:ln>
            <a:noFill/>
          </a:ln>
        </p:spPr>
        <p:txBody>
          <a:bodyPr anchorCtr="0" anchor="t" bIns="0" lIns="0" spcFirstLastPara="1" rIns="0" wrap="square" tIns="0">
            <a:noAutofit/>
          </a:bodyPr>
          <a:lstStyle>
            <a:lvl1pPr indent="0" lvl="0" marL="0" marR="0" rtl="0" algn="l">
              <a:lnSpc>
                <a:spcPct val="100000"/>
              </a:lnSpc>
              <a:spcBef>
                <a:spcPts val="0"/>
              </a:spcBef>
              <a:spcAft>
                <a:spcPts val="0"/>
              </a:spcAft>
              <a:buClr>
                <a:srgbClr val="000000"/>
              </a:buClr>
              <a:buSzPts val="500"/>
              <a:buFont typeface="Arial"/>
              <a:buNone/>
              <a:defRPr b="0" i="0" sz="500" u="none" cap="none" strike="noStrike">
                <a:solidFill>
                  <a:schemeClr val="dk2"/>
                </a:solidFill>
                <a:latin typeface="Rubik"/>
                <a:ea typeface="Rubik"/>
                <a:cs typeface="Rubik"/>
                <a:sym typeface="Rubik"/>
              </a:defRPr>
            </a:lvl1pPr>
            <a:lvl2pPr indent="0" lvl="1" marL="0" marR="0" rtl="0" algn="l">
              <a:lnSpc>
                <a:spcPct val="100000"/>
              </a:lnSpc>
              <a:spcBef>
                <a:spcPts val="0"/>
              </a:spcBef>
              <a:spcAft>
                <a:spcPts val="0"/>
              </a:spcAft>
              <a:buClr>
                <a:srgbClr val="000000"/>
              </a:buClr>
              <a:buSzPts val="500"/>
              <a:buFont typeface="Arial"/>
              <a:buNone/>
              <a:defRPr b="0" i="0" sz="500" u="none" cap="none" strike="noStrike">
                <a:solidFill>
                  <a:schemeClr val="dk2"/>
                </a:solidFill>
                <a:latin typeface="Rubik"/>
                <a:ea typeface="Rubik"/>
                <a:cs typeface="Rubik"/>
                <a:sym typeface="Rubik"/>
              </a:defRPr>
            </a:lvl2pPr>
            <a:lvl3pPr indent="0" lvl="2" marL="0" marR="0" rtl="0" algn="l">
              <a:lnSpc>
                <a:spcPct val="100000"/>
              </a:lnSpc>
              <a:spcBef>
                <a:spcPts val="0"/>
              </a:spcBef>
              <a:spcAft>
                <a:spcPts val="0"/>
              </a:spcAft>
              <a:buClr>
                <a:srgbClr val="000000"/>
              </a:buClr>
              <a:buSzPts val="500"/>
              <a:buFont typeface="Arial"/>
              <a:buNone/>
              <a:defRPr b="0" i="0" sz="500" u="none" cap="none" strike="noStrike">
                <a:solidFill>
                  <a:schemeClr val="dk2"/>
                </a:solidFill>
                <a:latin typeface="Rubik"/>
                <a:ea typeface="Rubik"/>
                <a:cs typeface="Rubik"/>
                <a:sym typeface="Rubik"/>
              </a:defRPr>
            </a:lvl3pPr>
            <a:lvl4pPr indent="0" lvl="3" marL="0" marR="0" rtl="0" algn="l">
              <a:lnSpc>
                <a:spcPct val="100000"/>
              </a:lnSpc>
              <a:spcBef>
                <a:spcPts val="0"/>
              </a:spcBef>
              <a:spcAft>
                <a:spcPts val="0"/>
              </a:spcAft>
              <a:buClr>
                <a:srgbClr val="000000"/>
              </a:buClr>
              <a:buSzPts val="500"/>
              <a:buFont typeface="Arial"/>
              <a:buNone/>
              <a:defRPr b="0" i="0" sz="500" u="none" cap="none" strike="noStrike">
                <a:solidFill>
                  <a:schemeClr val="dk2"/>
                </a:solidFill>
                <a:latin typeface="Rubik"/>
                <a:ea typeface="Rubik"/>
                <a:cs typeface="Rubik"/>
                <a:sym typeface="Rubik"/>
              </a:defRPr>
            </a:lvl4pPr>
            <a:lvl5pPr indent="0" lvl="4" marL="0" marR="0" rtl="0" algn="l">
              <a:lnSpc>
                <a:spcPct val="100000"/>
              </a:lnSpc>
              <a:spcBef>
                <a:spcPts val="0"/>
              </a:spcBef>
              <a:spcAft>
                <a:spcPts val="0"/>
              </a:spcAft>
              <a:buClr>
                <a:srgbClr val="000000"/>
              </a:buClr>
              <a:buSzPts val="500"/>
              <a:buFont typeface="Arial"/>
              <a:buNone/>
              <a:defRPr b="0" i="0" sz="500" u="none" cap="none" strike="noStrike">
                <a:solidFill>
                  <a:schemeClr val="dk2"/>
                </a:solidFill>
                <a:latin typeface="Rubik"/>
                <a:ea typeface="Rubik"/>
                <a:cs typeface="Rubik"/>
                <a:sym typeface="Rubik"/>
              </a:defRPr>
            </a:lvl5pPr>
            <a:lvl6pPr indent="0" lvl="5" marL="0" marR="0" rtl="0" algn="l">
              <a:lnSpc>
                <a:spcPct val="100000"/>
              </a:lnSpc>
              <a:spcBef>
                <a:spcPts val="0"/>
              </a:spcBef>
              <a:spcAft>
                <a:spcPts val="0"/>
              </a:spcAft>
              <a:buClr>
                <a:srgbClr val="000000"/>
              </a:buClr>
              <a:buSzPts val="500"/>
              <a:buFont typeface="Arial"/>
              <a:buNone/>
              <a:defRPr b="0" i="0" sz="500" u="none" cap="none" strike="noStrike">
                <a:solidFill>
                  <a:schemeClr val="dk2"/>
                </a:solidFill>
                <a:latin typeface="Rubik"/>
                <a:ea typeface="Rubik"/>
                <a:cs typeface="Rubik"/>
                <a:sym typeface="Rubik"/>
              </a:defRPr>
            </a:lvl6pPr>
            <a:lvl7pPr indent="0" lvl="6" marL="0" marR="0" rtl="0" algn="l">
              <a:lnSpc>
                <a:spcPct val="100000"/>
              </a:lnSpc>
              <a:spcBef>
                <a:spcPts val="0"/>
              </a:spcBef>
              <a:spcAft>
                <a:spcPts val="0"/>
              </a:spcAft>
              <a:buClr>
                <a:srgbClr val="000000"/>
              </a:buClr>
              <a:buSzPts val="500"/>
              <a:buFont typeface="Arial"/>
              <a:buNone/>
              <a:defRPr b="0" i="0" sz="500" u="none" cap="none" strike="noStrike">
                <a:solidFill>
                  <a:schemeClr val="dk2"/>
                </a:solidFill>
                <a:latin typeface="Rubik"/>
                <a:ea typeface="Rubik"/>
                <a:cs typeface="Rubik"/>
                <a:sym typeface="Rubik"/>
              </a:defRPr>
            </a:lvl7pPr>
            <a:lvl8pPr indent="0" lvl="7" marL="0" marR="0" rtl="0" algn="l">
              <a:lnSpc>
                <a:spcPct val="100000"/>
              </a:lnSpc>
              <a:spcBef>
                <a:spcPts val="0"/>
              </a:spcBef>
              <a:spcAft>
                <a:spcPts val="0"/>
              </a:spcAft>
              <a:buClr>
                <a:srgbClr val="000000"/>
              </a:buClr>
              <a:buSzPts val="500"/>
              <a:buFont typeface="Arial"/>
              <a:buNone/>
              <a:defRPr b="0" i="0" sz="500" u="none" cap="none" strike="noStrike">
                <a:solidFill>
                  <a:schemeClr val="dk2"/>
                </a:solidFill>
                <a:latin typeface="Rubik"/>
                <a:ea typeface="Rubik"/>
                <a:cs typeface="Rubik"/>
                <a:sym typeface="Rubik"/>
              </a:defRPr>
            </a:lvl8pPr>
            <a:lvl9pPr indent="0" lvl="8" marL="0" marR="0" rtl="0" algn="l">
              <a:lnSpc>
                <a:spcPct val="100000"/>
              </a:lnSpc>
              <a:spcBef>
                <a:spcPts val="0"/>
              </a:spcBef>
              <a:spcAft>
                <a:spcPts val="0"/>
              </a:spcAft>
              <a:buClr>
                <a:srgbClr val="000000"/>
              </a:buClr>
              <a:buSzPts val="500"/>
              <a:buFont typeface="Arial"/>
              <a:buNone/>
              <a:defRPr b="0" i="0" sz="500" u="none" cap="none" strike="noStrike">
                <a:solidFill>
                  <a:schemeClr val="dk2"/>
                </a:solidFill>
                <a:latin typeface="Rubik"/>
                <a:ea typeface="Rubik"/>
                <a:cs typeface="Rubik"/>
                <a:sym typeface="Rubik"/>
              </a:defRPr>
            </a:lvl9pPr>
          </a:lstStyle>
          <a:p>
            <a:pPr indent="0" lvl="0" marL="0" rtl="0" algn="l">
              <a:spcBef>
                <a:spcPts val="0"/>
              </a:spcBef>
              <a:spcAft>
                <a:spcPts val="0"/>
              </a:spcAft>
              <a:buNone/>
            </a:pPr>
            <a:fld id="{00000000-1234-1234-1234-123412341234}" type="slidenum">
              <a:rPr lang="en-GB"/>
              <a:t>‹#›</a:t>
            </a:fld>
            <a:endParaRPr/>
          </a:p>
        </p:txBody>
      </p:sp>
      <p:sp>
        <p:nvSpPr>
          <p:cNvPr id="563" name="Google Shape;563;p92"/>
          <p:cNvSpPr txBox="1"/>
          <p:nvPr>
            <p:ph idx="1" type="body"/>
          </p:nvPr>
        </p:nvSpPr>
        <p:spPr>
          <a:xfrm>
            <a:off x="795299" y="1363725"/>
            <a:ext cx="3335700" cy="3260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000"/>
              <a:buFont typeface="Rubik"/>
              <a:buNone/>
              <a:defRPr b="1" sz="1000">
                <a:latin typeface="Rubik"/>
                <a:ea typeface="Rubik"/>
                <a:cs typeface="Rubik"/>
                <a:sym typeface="Rubik"/>
              </a:defRPr>
            </a:lvl1pPr>
            <a:lvl2pPr indent="-228600" lvl="1" marL="914400" rtl="0" algn="l">
              <a:lnSpc>
                <a:spcPct val="100000"/>
              </a:lnSpc>
              <a:spcBef>
                <a:spcPts val="0"/>
              </a:spcBef>
              <a:spcAft>
                <a:spcPts val="0"/>
              </a:spcAft>
              <a:buSzPts val="1000"/>
              <a:buNone/>
              <a:defRPr sz="1000"/>
            </a:lvl2pPr>
            <a:lvl3pPr indent="-228600" lvl="2" marL="1371600" rtl="0" algn="l">
              <a:lnSpc>
                <a:spcPct val="100000"/>
              </a:lnSpc>
              <a:spcBef>
                <a:spcPts val="0"/>
              </a:spcBef>
              <a:spcAft>
                <a:spcPts val="0"/>
              </a:spcAft>
              <a:buSzPts val="1000"/>
              <a:buNone/>
              <a:defRPr sz="1000"/>
            </a:lvl3pPr>
            <a:lvl4pPr indent="-228600" lvl="3" marL="1828800" rtl="0" algn="l">
              <a:lnSpc>
                <a:spcPct val="100000"/>
              </a:lnSpc>
              <a:spcBef>
                <a:spcPts val="0"/>
              </a:spcBef>
              <a:spcAft>
                <a:spcPts val="0"/>
              </a:spcAft>
              <a:buSzPts val="900"/>
              <a:buNone/>
              <a:defRPr sz="900"/>
            </a:lvl4pPr>
            <a:lvl5pPr indent="-228600" lvl="4" marL="2286000" rtl="0" algn="l">
              <a:lnSpc>
                <a:spcPct val="100000"/>
              </a:lnSpc>
              <a:spcBef>
                <a:spcPts val="0"/>
              </a:spcBef>
              <a:spcAft>
                <a:spcPts val="0"/>
              </a:spcAft>
              <a:buSzPts val="900"/>
              <a:buNone/>
              <a:defRPr sz="900"/>
            </a:lvl5pPr>
            <a:lvl6pPr indent="-228600" lvl="5" marL="2743200" rtl="0" algn="l">
              <a:lnSpc>
                <a:spcPct val="100000"/>
              </a:lnSpc>
              <a:spcBef>
                <a:spcPts val="0"/>
              </a:spcBef>
              <a:spcAft>
                <a:spcPts val="0"/>
              </a:spcAft>
              <a:buSzPts val="900"/>
              <a:buNone/>
              <a:defRPr sz="900"/>
            </a:lvl6pPr>
            <a:lvl7pPr indent="-228600" lvl="6" marL="3200400" rtl="0" algn="l">
              <a:lnSpc>
                <a:spcPct val="100000"/>
              </a:lnSpc>
              <a:spcBef>
                <a:spcPts val="0"/>
              </a:spcBef>
              <a:spcAft>
                <a:spcPts val="0"/>
              </a:spcAft>
              <a:buSzPts val="900"/>
              <a:buNone/>
              <a:defRPr sz="900"/>
            </a:lvl7pPr>
            <a:lvl8pPr indent="-228600" lvl="7" marL="3657600" rtl="0" algn="l">
              <a:lnSpc>
                <a:spcPct val="100000"/>
              </a:lnSpc>
              <a:spcBef>
                <a:spcPts val="0"/>
              </a:spcBef>
              <a:spcAft>
                <a:spcPts val="0"/>
              </a:spcAft>
              <a:buSzPts val="900"/>
              <a:buNone/>
              <a:defRPr sz="900"/>
            </a:lvl8pPr>
            <a:lvl9pPr indent="-228600" lvl="8" marL="4114800" rtl="0" algn="l">
              <a:lnSpc>
                <a:spcPct val="100000"/>
              </a:lnSpc>
              <a:spcBef>
                <a:spcPts val="0"/>
              </a:spcBef>
              <a:spcAft>
                <a:spcPts val="0"/>
              </a:spcAft>
              <a:buSzPts val="900"/>
              <a:buNone/>
              <a:defRPr sz="900"/>
            </a:lvl9pPr>
          </a:lstStyle>
          <a:p/>
        </p:txBody>
      </p:sp>
      <p:sp>
        <p:nvSpPr>
          <p:cNvPr id="564" name="Google Shape;564;p92"/>
          <p:cNvSpPr txBox="1"/>
          <p:nvPr>
            <p:ph idx="2" type="subTitle"/>
          </p:nvPr>
        </p:nvSpPr>
        <p:spPr>
          <a:xfrm>
            <a:off x="809849" y="917900"/>
            <a:ext cx="3954300" cy="1539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000"/>
              <a:buFont typeface="Rubik"/>
              <a:buNone/>
              <a:defRPr sz="1000">
                <a:latin typeface="Rubik"/>
                <a:ea typeface="Rubik"/>
                <a:cs typeface="Rubik"/>
                <a:sym typeface="Rubik"/>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5" name="Google Shape;565;p92"/>
          <p:cNvSpPr txBox="1"/>
          <p:nvPr>
            <p:ph type="title"/>
          </p:nvPr>
        </p:nvSpPr>
        <p:spPr>
          <a:xfrm>
            <a:off x="795300" y="244800"/>
            <a:ext cx="8060100" cy="6654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2400"/>
              <a:buNone/>
              <a:defRPr/>
            </a:lvl1pPr>
            <a:lvl2pPr lvl="1" rtl="0" algn="l">
              <a:lnSpc>
                <a:spcPct val="90000"/>
              </a:lnSpc>
              <a:spcBef>
                <a:spcPts val="0"/>
              </a:spcBef>
              <a:spcAft>
                <a:spcPts val="0"/>
              </a:spcAft>
              <a:buSzPts val="2800"/>
              <a:buNone/>
              <a:defRPr/>
            </a:lvl2pPr>
            <a:lvl3pPr lvl="2" rtl="0" algn="l">
              <a:lnSpc>
                <a:spcPct val="90000"/>
              </a:lnSpc>
              <a:spcBef>
                <a:spcPts val="0"/>
              </a:spcBef>
              <a:spcAft>
                <a:spcPts val="0"/>
              </a:spcAft>
              <a:buSzPts val="2800"/>
              <a:buNone/>
              <a:defRPr/>
            </a:lvl3pPr>
            <a:lvl4pPr lvl="3" rtl="0" algn="l">
              <a:lnSpc>
                <a:spcPct val="90000"/>
              </a:lnSpc>
              <a:spcBef>
                <a:spcPts val="0"/>
              </a:spcBef>
              <a:spcAft>
                <a:spcPts val="0"/>
              </a:spcAft>
              <a:buSzPts val="2800"/>
              <a:buNone/>
              <a:defRPr/>
            </a:lvl4pPr>
            <a:lvl5pPr lvl="4" rtl="0" algn="l">
              <a:lnSpc>
                <a:spcPct val="90000"/>
              </a:lnSpc>
              <a:spcBef>
                <a:spcPts val="0"/>
              </a:spcBef>
              <a:spcAft>
                <a:spcPts val="0"/>
              </a:spcAft>
              <a:buSzPts val="2800"/>
              <a:buNone/>
              <a:defRPr/>
            </a:lvl5pPr>
            <a:lvl6pPr lvl="5" rtl="0" algn="l">
              <a:lnSpc>
                <a:spcPct val="90000"/>
              </a:lnSpc>
              <a:spcBef>
                <a:spcPts val="0"/>
              </a:spcBef>
              <a:spcAft>
                <a:spcPts val="0"/>
              </a:spcAft>
              <a:buSzPts val="2800"/>
              <a:buNone/>
              <a:defRPr/>
            </a:lvl6pPr>
            <a:lvl7pPr lvl="6" rtl="0" algn="l">
              <a:lnSpc>
                <a:spcPct val="90000"/>
              </a:lnSpc>
              <a:spcBef>
                <a:spcPts val="0"/>
              </a:spcBef>
              <a:spcAft>
                <a:spcPts val="0"/>
              </a:spcAft>
              <a:buSzPts val="2800"/>
              <a:buNone/>
              <a:defRPr/>
            </a:lvl7pPr>
            <a:lvl8pPr lvl="7" rtl="0" algn="l">
              <a:lnSpc>
                <a:spcPct val="90000"/>
              </a:lnSpc>
              <a:spcBef>
                <a:spcPts val="0"/>
              </a:spcBef>
              <a:spcAft>
                <a:spcPts val="0"/>
              </a:spcAft>
              <a:buSzPts val="2800"/>
              <a:buNone/>
              <a:defRPr/>
            </a:lvl8pPr>
            <a:lvl9pPr lvl="8" rtl="0" algn="l">
              <a:lnSpc>
                <a:spcPct val="90000"/>
              </a:lnSpc>
              <a:spcBef>
                <a:spcPts val="0"/>
              </a:spcBef>
              <a:spcAft>
                <a:spcPts val="0"/>
              </a:spcAft>
              <a:buSzPts val="2800"/>
              <a:buNone/>
              <a:defRPr/>
            </a:lvl9pPr>
          </a:lstStyle>
          <a:p/>
        </p:txBody>
      </p:sp>
      <p:sp>
        <p:nvSpPr>
          <p:cNvPr id="566" name="Google Shape;566;p92"/>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92"/>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571" name="Shape 571"/>
        <p:cNvGrpSpPr/>
        <p:nvPr/>
      </p:nvGrpSpPr>
      <p:grpSpPr>
        <a:xfrm>
          <a:off x="0" y="0"/>
          <a:ext cx="0" cy="0"/>
          <a:chOff x="0" y="0"/>
          <a:chExt cx="0" cy="0"/>
        </a:xfrm>
      </p:grpSpPr>
      <p:sp>
        <p:nvSpPr>
          <p:cNvPr id="572" name="Google Shape;572;p94"/>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rgbClr val="24245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3" name="Google Shape;573;p94"/>
          <p:cNvSpPr txBox="1"/>
          <p:nvPr>
            <p:ph type="title"/>
          </p:nvPr>
        </p:nvSpPr>
        <p:spPr>
          <a:xfrm>
            <a:off x="795300" y="219475"/>
            <a:ext cx="8060100" cy="4788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6264D"/>
              </a:buClr>
              <a:buSzPts val="2700"/>
              <a:buFont typeface="Times New Roman"/>
              <a:buNone/>
              <a:defRPr i="0" sz="2700" u="none" cap="none" strike="noStrike">
                <a:solidFill>
                  <a:srgbClr val="16264D"/>
                </a:solidFill>
                <a:latin typeface="Times New Roman"/>
                <a:ea typeface="Times New Roman"/>
                <a:cs typeface="Times New Roman"/>
                <a:sym typeface="Times New Roman"/>
              </a:defRPr>
            </a:lvl1pPr>
            <a:lvl2pPr lvl="1" rtl="0">
              <a:spcBef>
                <a:spcPts val="0"/>
              </a:spcBef>
              <a:spcAft>
                <a:spcPts val="0"/>
              </a:spcAft>
              <a:buClr>
                <a:schemeClr val="dk1"/>
              </a:buClr>
              <a:buSzPts val="2400"/>
              <a:buFont typeface="Arial"/>
              <a:buNone/>
              <a:defRPr sz="2400">
                <a:solidFill>
                  <a:schemeClr val="dk1"/>
                </a:solidFill>
              </a:defRPr>
            </a:lvl2pPr>
            <a:lvl3pPr lvl="2" rtl="0">
              <a:spcBef>
                <a:spcPts val="0"/>
              </a:spcBef>
              <a:spcAft>
                <a:spcPts val="0"/>
              </a:spcAft>
              <a:buClr>
                <a:schemeClr val="dk1"/>
              </a:buClr>
              <a:buSzPts val="2400"/>
              <a:buFont typeface="Arial"/>
              <a:buNone/>
              <a:defRPr sz="2400">
                <a:solidFill>
                  <a:schemeClr val="dk1"/>
                </a:solidFill>
              </a:defRPr>
            </a:lvl3pPr>
            <a:lvl4pPr lvl="3" rtl="0">
              <a:spcBef>
                <a:spcPts val="0"/>
              </a:spcBef>
              <a:spcAft>
                <a:spcPts val="0"/>
              </a:spcAft>
              <a:buClr>
                <a:schemeClr val="dk1"/>
              </a:buClr>
              <a:buSzPts val="2400"/>
              <a:buFont typeface="Arial"/>
              <a:buNone/>
              <a:defRPr sz="2400">
                <a:solidFill>
                  <a:schemeClr val="dk1"/>
                </a:solidFill>
              </a:defRPr>
            </a:lvl4pPr>
            <a:lvl5pPr lvl="4" rtl="0">
              <a:spcBef>
                <a:spcPts val="0"/>
              </a:spcBef>
              <a:spcAft>
                <a:spcPts val="0"/>
              </a:spcAft>
              <a:buClr>
                <a:schemeClr val="dk1"/>
              </a:buClr>
              <a:buSzPts val="2400"/>
              <a:buFont typeface="Arial"/>
              <a:buNone/>
              <a:defRPr sz="2400">
                <a:solidFill>
                  <a:schemeClr val="dk1"/>
                </a:solidFill>
              </a:defRPr>
            </a:lvl5pPr>
            <a:lvl6pPr lvl="5" rtl="0">
              <a:spcBef>
                <a:spcPts val="0"/>
              </a:spcBef>
              <a:spcAft>
                <a:spcPts val="0"/>
              </a:spcAft>
              <a:buClr>
                <a:schemeClr val="dk1"/>
              </a:buClr>
              <a:buSzPts val="2400"/>
              <a:buFont typeface="Arial"/>
              <a:buNone/>
              <a:defRPr sz="2400">
                <a:solidFill>
                  <a:schemeClr val="dk1"/>
                </a:solidFill>
              </a:defRPr>
            </a:lvl6pPr>
            <a:lvl7pPr lvl="6" rtl="0">
              <a:spcBef>
                <a:spcPts val="0"/>
              </a:spcBef>
              <a:spcAft>
                <a:spcPts val="0"/>
              </a:spcAft>
              <a:buClr>
                <a:schemeClr val="dk1"/>
              </a:buClr>
              <a:buSzPts val="2400"/>
              <a:buFont typeface="Arial"/>
              <a:buNone/>
              <a:defRPr sz="2400">
                <a:solidFill>
                  <a:schemeClr val="dk1"/>
                </a:solidFill>
              </a:defRPr>
            </a:lvl7pPr>
            <a:lvl8pPr lvl="7" rtl="0">
              <a:spcBef>
                <a:spcPts val="0"/>
              </a:spcBef>
              <a:spcAft>
                <a:spcPts val="0"/>
              </a:spcAft>
              <a:buClr>
                <a:schemeClr val="dk1"/>
              </a:buClr>
              <a:buSzPts val="2400"/>
              <a:buFont typeface="Arial"/>
              <a:buNone/>
              <a:defRPr sz="2400">
                <a:solidFill>
                  <a:schemeClr val="dk1"/>
                </a:solidFill>
              </a:defRPr>
            </a:lvl8pPr>
            <a:lvl9pPr lvl="8" rtl="0">
              <a:spcBef>
                <a:spcPts val="0"/>
              </a:spcBef>
              <a:spcAft>
                <a:spcPts val="0"/>
              </a:spcAft>
              <a:buClr>
                <a:schemeClr val="dk1"/>
              </a:buClr>
              <a:buSzPts val="2400"/>
              <a:buFont typeface="Arial"/>
              <a:buNone/>
              <a:defRPr sz="2400">
                <a:solidFill>
                  <a:schemeClr val="dk1"/>
                </a:solidFill>
              </a:defRPr>
            </a:lvl9pPr>
          </a:lstStyle>
          <a:p/>
        </p:txBody>
      </p:sp>
    </p:spTree>
  </p:cSld>
  <p:clrMapOvr>
    <a:masterClrMapping/>
  </p:clrMapOvr>
  <p:extLst>
    <p:ext uri="{DCECCB84-F9BA-43D5-87BE-67443E8EF086}">
      <p15:sldGuideLst>
        <p15:guide id="1" pos="5578">
          <p15:clr>
            <a:srgbClr val="FA7B17"/>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BLANK_3">
    <p:bg>
      <p:bgPr>
        <a:solidFill>
          <a:schemeClr val="accent4"/>
        </a:solidFill>
      </p:bgPr>
    </p:bg>
    <p:spTree>
      <p:nvGrpSpPr>
        <p:cNvPr id="574" name="Shape 574"/>
        <p:cNvGrpSpPr/>
        <p:nvPr/>
      </p:nvGrpSpPr>
      <p:grpSpPr>
        <a:xfrm>
          <a:off x="0" y="0"/>
          <a:ext cx="0" cy="0"/>
          <a:chOff x="0" y="0"/>
          <a:chExt cx="0" cy="0"/>
        </a:xfrm>
      </p:grpSpPr>
      <p:sp>
        <p:nvSpPr>
          <p:cNvPr id="575" name="Google Shape;575;p95"/>
          <p:cNvSpPr txBox="1"/>
          <p:nvPr>
            <p:ph type="title"/>
          </p:nvPr>
        </p:nvSpPr>
        <p:spPr>
          <a:xfrm>
            <a:off x="795300" y="219475"/>
            <a:ext cx="8060100" cy="4788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2"/>
              </a:buClr>
              <a:buSzPts val="2700"/>
              <a:buFont typeface="Times New Roman"/>
              <a:buNone/>
              <a:defRPr i="0" sz="2700" u="none" cap="none" strike="noStrike">
                <a:solidFill>
                  <a:schemeClr val="accent2"/>
                </a:solidFill>
                <a:latin typeface="Times New Roman"/>
                <a:ea typeface="Times New Roman"/>
                <a:cs typeface="Times New Roman"/>
                <a:sym typeface="Times New Roman"/>
              </a:defRPr>
            </a:lvl1pPr>
            <a:lvl2pPr lvl="1" rtl="0">
              <a:spcBef>
                <a:spcPts val="0"/>
              </a:spcBef>
              <a:spcAft>
                <a:spcPts val="0"/>
              </a:spcAft>
              <a:buClr>
                <a:schemeClr val="dk1"/>
              </a:buClr>
              <a:buSzPts val="2400"/>
              <a:buFont typeface="Arial"/>
              <a:buNone/>
              <a:defRPr sz="2400">
                <a:solidFill>
                  <a:schemeClr val="dk1"/>
                </a:solidFill>
              </a:defRPr>
            </a:lvl2pPr>
            <a:lvl3pPr lvl="2" rtl="0">
              <a:spcBef>
                <a:spcPts val="0"/>
              </a:spcBef>
              <a:spcAft>
                <a:spcPts val="0"/>
              </a:spcAft>
              <a:buClr>
                <a:schemeClr val="dk1"/>
              </a:buClr>
              <a:buSzPts val="2400"/>
              <a:buFont typeface="Arial"/>
              <a:buNone/>
              <a:defRPr sz="2400">
                <a:solidFill>
                  <a:schemeClr val="dk1"/>
                </a:solidFill>
              </a:defRPr>
            </a:lvl3pPr>
            <a:lvl4pPr lvl="3" rtl="0">
              <a:spcBef>
                <a:spcPts val="0"/>
              </a:spcBef>
              <a:spcAft>
                <a:spcPts val="0"/>
              </a:spcAft>
              <a:buClr>
                <a:schemeClr val="dk1"/>
              </a:buClr>
              <a:buSzPts val="2400"/>
              <a:buFont typeface="Arial"/>
              <a:buNone/>
              <a:defRPr sz="2400">
                <a:solidFill>
                  <a:schemeClr val="dk1"/>
                </a:solidFill>
              </a:defRPr>
            </a:lvl4pPr>
            <a:lvl5pPr lvl="4" rtl="0">
              <a:spcBef>
                <a:spcPts val="0"/>
              </a:spcBef>
              <a:spcAft>
                <a:spcPts val="0"/>
              </a:spcAft>
              <a:buClr>
                <a:schemeClr val="dk1"/>
              </a:buClr>
              <a:buSzPts val="2400"/>
              <a:buFont typeface="Arial"/>
              <a:buNone/>
              <a:defRPr sz="2400">
                <a:solidFill>
                  <a:schemeClr val="dk1"/>
                </a:solidFill>
              </a:defRPr>
            </a:lvl5pPr>
            <a:lvl6pPr lvl="5" rtl="0">
              <a:spcBef>
                <a:spcPts val="0"/>
              </a:spcBef>
              <a:spcAft>
                <a:spcPts val="0"/>
              </a:spcAft>
              <a:buClr>
                <a:schemeClr val="dk1"/>
              </a:buClr>
              <a:buSzPts val="2400"/>
              <a:buFont typeface="Arial"/>
              <a:buNone/>
              <a:defRPr sz="2400">
                <a:solidFill>
                  <a:schemeClr val="dk1"/>
                </a:solidFill>
              </a:defRPr>
            </a:lvl6pPr>
            <a:lvl7pPr lvl="6" rtl="0">
              <a:spcBef>
                <a:spcPts val="0"/>
              </a:spcBef>
              <a:spcAft>
                <a:spcPts val="0"/>
              </a:spcAft>
              <a:buClr>
                <a:schemeClr val="dk1"/>
              </a:buClr>
              <a:buSzPts val="2400"/>
              <a:buFont typeface="Arial"/>
              <a:buNone/>
              <a:defRPr sz="2400">
                <a:solidFill>
                  <a:schemeClr val="dk1"/>
                </a:solidFill>
              </a:defRPr>
            </a:lvl7pPr>
            <a:lvl8pPr lvl="7" rtl="0">
              <a:spcBef>
                <a:spcPts val="0"/>
              </a:spcBef>
              <a:spcAft>
                <a:spcPts val="0"/>
              </a:spcAft>
              <a:buClr>
                <a:schemeClr val="dk1"/>
              </a:buClr>
              <a:buSzPts val="2400"/>
              <a:buFont typeface="Arial"/>
              <a:buNone/>
              <a:defRPr sz="2400">
                <a:solidFill>
                  <a:schemeClr val="dk1"/>
                </a:solidFill>
              </a:defRPr>
            </a:lvl8pPr>
            <a:lvl9pPr lvl="8" rtl="0">
              <a:spcBef>
                <a:spcPts val="0"/>
              </a:spcBef>
              <a:spcAft>
                <a:spcPts val="0"/>
              </a:spcAft>
              <a:buClr>
                <a:schemeClr val="dk1"/>
              </a:buClr>
              <a:buSzPts val="2400"/>
              <a:buFont typeface="Arial"/>
              <a:buNone/>
              <a:defRPr sz="2400">
                <a:solidFill>
                  <a:schemeClr val="dk1"/>
                </a:solidFill>
              </a:defRPr>
            </a:lvl9pPr>
          </a:lstStyle>
          <a:p/>
        </p:txBody>
      </p:sp>
      <p:sp>
        <p:nvSpPr>
          <p:cNvPr id="576" name="Google Shape;576;p95"/>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5578">
          <p15:clr>
            <a:srgbClr val="FA7B17"/>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bg>
      <p:bgPr>
        <a:solidFill>
          <a:schemeClr val="accent2"/>
        </a:solidFill>
      </p:bgPr>
    </p:bg>
    <p:spTree>
      <p:nvGrpSpPr>
        <p:cNvPr id="577" name="Shape 577"/>
        <p:cNvGrpSpPr/>
        <p:nvPr/>
      </p:nvGrpSpPr>
      <p:grpSpPr>
        <a:xfrm>
          <a:off x="0" y="0"/>
          <a:ext cx="0" cy="0"/>
          <a:chOff x="0" y="0"/>
          <a:chExt cx="0" cy="0"/>
        </a:xfrm>
      </p:grpSpPr>
      <p:sp>
        <p:nvSpPr>
          <p:cNvPr id="578" name="Google Shape;578;p96"/>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rgbClr val="24245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9" name="Google Shape;579;p96"/>
          <p:cNvSpPr txBox="1"/>
          <p:nvPr>
            <p:ph type="title"/>
          </p:nvPr>
        </p:nvSpPr>
        <p:spPr>
          <a:xfrm>
            <a:off x="795300" y="219475"/>
            <a:ext cx="8060100" cy="4788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2700"/>
              <a:buFont typeface="Times New Roman"/>
              <a:buNone/>
              <a:defRPr i="0" sz="2700" u="none" cap="none" strike="noStrike">
                <a:solidFill>
                  <a:schemeClr val="accent1"/>
                </a:solidFill>
                <a:latin typeface="Times New Roman"/>
                <a:ea typeface="Times New Roman"/>
                <a:cs typeface="Times New Roman"/>
                <a:sym typeface="Times New Roman"/>
              </a:defRPr>
            </a:lvl1pPr>
            <a:lvl2pPr lvl="1" rtl="0">
              <a:spcBef>
                <a:spcPts val="0"/>
              </a:spcBef>
              <a:spcAft>
                <a:spcPts val="0"/>
              </a:spcAft>
              <a:buClr>
                <a:schemeClr val="dk1"/>
              </a:buClr>
              <a:buSzPts val="2400"/>
              <a:buFont typeface="Arial"/>
              <a:buNone/>
              <a:defRPr sz="2400">
                <a:solidFill>
                  <a:schemeClr val="dk1"/>
                </a:solidFill>
              </a:defRPr>
            </a:lvl2pPr>
            <a:lvl3pPr lvl="2" rtl="0">
              <a:spcBef>
                <a:spcPts val="0"/>
              </a:spcBef>
              <a:spcAft>
                <a:spcPts val="0"/>
              </a:spcAft>
              <a:buClr>
                <a:schemeClr val="dk1"/>
              </a:buClr>
              <a:buSzPts val="2400"/>
              <a:buFont typeface="Arial"/>
              <a:buNone/>
              <a:defRPr sz="2400">
                <a:solidFill>
                  <a:schemeClr val="dk1"/>
                </a:solidFill>
              </a:defRPr>
            </a:lvl3pPr>
            <a:lvl4pPr lvl="3" rtl="0">
              <a:spcBef>
                <a:spcPts val="0"/>
              </a:spcBef>
              <a:spcAft>
                <a:spcPts val="0"/>
              </a:spcAft>
              <a:buClr>
                <a:schemeClr val="dk1"/>
              </a:buClr>
              <a:buSzPts val="2400"/>
              <a:buFont typeface="Arial"/>
              <a:buNone/>
              <a:defRPr sz="2400">
                <a:solidFill>
                  <a:schemeClr val="dk1"/>
                </a:solidFill>
              </a:defRPr>
            </a:lvl4pPr>
            <a:lvl5pPr lvl="4" rtl="0">
              <a:spcBef>
                <a:spcPts val="0"/>
              </a:spcBef>
              <a:spcAft>
                <a:spcPts val="0"/>
              </a:spcAft>
              <a:buClr>
                <a:schemeClr val="dk1"/>
              </a:buClr>
              <a:buSzPts val="2400"/>
              <a:buFont typeface="Arial"/>
              <a:buNone/>
              <a:defRPr sz="2400">
                <a:solidFill>
                  <a:schemeClr val="dk1"/>
                </a:solidFill>
              </a:defRPr>
            </a:lvl5pPr>
            <a:lvl6pPr lvl="5" rtl="0">
              <a:spcBef>
                <a:spcPts val="0"/>
              </a:spcBef>
              <a:spcAft>
                <a:spcPts val="0"/>
              </a:spcAft>
              <a:buClr>
                <a:schemeClr val="dk1"/>
              </a:buClr>
              <a:buSzPts val="2400"/>
              <a:buFont typeface="Arial"/>
              <a:buNone/>
              <a:defRPr sz="2400">
                <a:solidFill>
                  <a:schemeClr val="dk1"/>
                </a:solidFill>
              </a:defRPr>
            </a:lvl6pPr>
            <a:lvl7pPr lvl="6" rtl="0">
              <a:spcBef>
                <a:spcPts val="0"/>
              </a:spcBef>
              <a:spcAft>
                <a:spcPts val="0"/>
              </a:spcAft>
              <a:buClr>
                <a:schemeClr val="dk1"/>
              </a:buClr>
              <a:buSzPts val="2400"/>
              <a:buFont typeface="Arial"/>
              <a:buNone/>
              <a:defRPr sz="2400">
                <a:solidFill>
                  <a:schemeClr val="dk1"/>
                </a:solidFill>
              </a:defRPr>
            </a:lvl7pPr>
            <a:lvl8pPr lvl="7" rtl="0">
              <a:spcBef>
                <a:spcPts val="0"/>
              </a:spcBef>
              <a:spcAft>
                <a:spcPts val="0"/>
              </a:spcAft>
              <a:buClr>
                <a:schemeClr val="dk1"/>
              </a:buClr>
              <a:buSzPts val="2400"/>
              <a:buFont typeface="Arial"/>
              <a:buNone/>
              <a:defRPr sz="2400">
                <a:solidFill>
                  <a:schemeClr val="dk1"/>
                </a:solidFill>
              </a:defRPr>
            </a:lvl8pPr>
            <a:lvl9pPr lvl="8" rtl="0">
              <a:spcBef>
                <a:spcPts val="0"/>
              </a:spcBef>
              <a:spcAft>
                <a:spcPts val="0"/>
              </a:spcAft>
              <a:buClr>
                <a:schemeClr val="dk1"/>
              </a:buClr>
              <a:buSzPts val="2400"/>
              <a:buFont typeface="Arial"/>
              <a:buNone/>
              <a:defRPr sz="2400">
                <a:solidFill>
                  <a:schemeClr val="dk1"/>
                </a:solidFill>
              </a:defRPr>
            </a:lvl9pPr>
          </a:lstStyle>
          <a:p/>
        </p:txBody>
      </p:sp>
      <p:sp>
        <p:nvSpPr>
          <p:cNvPr id="580" name="Google Shape;580;p96"/>
          <p:cNvSpPr txBox="1"/>
          <p:nvPr>
            <p:ph idx="1" type="body"/>
          </p:nvPr>
        </p:nvSpPr>
        <p:spPr>
          <a:xfrm>
            <a:off x="792000" y="1188000"/>
            <a:ext cx="3681600" cy="32727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1pPr>
            <a:lvl2pPr indent="-304800" lvl="1" marL="9144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2pPr>
            <a:lvl3pPr indent="-304800" lvl="2" marL="13716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3pPr>
            <a:lvl4pPr indent="-304800" lvl="3" marL="18288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4pPr>
            <a:lvl5pPr indent="-304800" lvl="4" marL="22860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5pPr>
            <a:lvl6pPr indent="-304800" lvl="5" marL="27432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6pPr>
            <a:lvl7pPr indent="-304800" lvl="6" marL="32004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7pPr>
            <a:lvl8pPr indent="-304800" lvl="7" marL="36576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8pPr>
            <a:lvl9pPr indent="-304800" lvl="8" marL="41148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9pPr>
          </a:lstStyle>
          <a:p/>
        </p:txBody>
      </p:sp>
    </p:spTree>
  </p:cSld>
  <p:clrMapOvr>
    <a:masterClrMapping/>
  </p:clrMapOvr>
  <p:extLst>
    <p:ext uri="{DCECCB84-F9BA-43D5-87BE-67443E8EF086}">
      <p15:sldGuideLst>
        <p15:guide id="1" pos="5578">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BLANK_1_1">
    <p:bg>
      <p:bgPr>
        <a:solidFill>
          <a:schemeClr val="accent2"/>
        </a:solidFill>
      </p:bgPr>
    </p:bg>
    <p:spTree>
      <p:nvGrpSpPr>
        <p:cNvPr id="581" name="Shape 581"/>
        <p:cNvGrpSpPr/>
        <p:nvPr/>
      </p:nvGrpSpPr>
      <p:grpSpPr>
        <a:xfrm>
          <a:off x="0" y="0"/>
          <a:ext cx="0" cy="0"/>
          <a:chOff x="0" y="0"/>
          <a:chExt cx="0" cy="0"/>
        </a:xfrm>
      </p:grpSpPr>
      <p:sp>
        <p:nvSpPr>
          <p:cNvPr id="582" name="Google Shape;582;p97"/>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rgbClr val="24245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3" name="Google Shape;583;p97"/>
          <p:cNvSpPr txBox="1"/>
          <p:nvPr>
            <p:ph type="title"/>
          </p:nvPr>
        </p:nvSpPr>
        <p:spPr>
          <a:xfrm>
            <a:off x="795300" y="219475"/>
            <a:ext cx="8060100" cy="4788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6264D"/>
              </a:buClr>
              <a:buSzPts val="2700"/>
              <a:buFont typeface="Times New Roman"/>
              <a:buNone/>
              <a:defRPr i="0" sz="2700" u="none" cap="none" strike="noStrike">
                <a:solidFill>
                  <a:srgbClr val="16264D"/>
                </a:solidFill>
                <a:latin typeface="Times New Roman"/>
                <a:ea typeface="Times New Roman"/>
                <a:cs typeface="Times New Roman"/>
                <a:sym typeface="Times New Roman"/>
              </a:defRPr>
            </a:lvl1pPr>
            <a:lvl2pPr lvl="1" rtl="0">
              <a:spcBef>
                <a:spcPts val="0"/>
              </a:spcBef>
              <a:spcAft>
                <a:spcPts val="0"/>
              </a:spcAft>
              <a:buClr>
                <a:schemeClr val="dk1"/>
              </a:buClr>
              <a:buSzPts val="2400"/>
              <a:buFont typeface="Arial"/>
              <a:buNone/>
              <a:defRPr sz="2400">
                <a:solidFill>
                  <a:schemeClr val="dk1"/>
                </a:solidFill>
              </a:defRPr>
            </a:lvl2pPr>
            <a:lvl3pPr lvl="2" rtl="0">
              <a:spcBef>
                <a:spcPts val="0"/>
              </a:spcBef>
              <a:spcAft>
                <a:spcPts val="0"/>
              </a:spcAft>
              <a:buClr>
                <a:schemeClr val="dk1"/>
              </a:buClr>
              <a:buSzPts val="2400"/>
              <a:buFont typeface="Arial"/>
              <a:buNone/>
              <a:defRPr sz="2400">
                <a:solidFill>
                  <a:schemeClr val="dk1"/>
                </a:solidFill>
              </a:defRPr>
            </a:lvl3pPr>
            <a:lvl4pPr lvl="3" rtl="0">
              <a:spcBef>
                <a:spcPts val="0"/>
              </a:spcBef>
              <a:spcAft>
                <a:spcPts val="0"/>
              </a:spcAft>
              <a:buClr>
                <a:schemeClr val="dk1"/>
              </a:buClr>
              <a:buSzPts val="2400"/>
              <a:buFont typeface="Arial"/>
              <a:buNone/>
              <a:defRPr sz="2400">
                <a:solidFill>
                  <a:schemeClr val="dk1"/>
                </a:solidFill>
              </a:defRPr>
            </a:lvl4pPr>
            <a:lvl5pPr lvl="4" rtl="0">
              <a:spcBef>
                <a:spcPts val="0"/>
              </a:spcBef>
              <a:spcAft>
                <a:spcPts val="0"/>
              </a:spcAft>
              <a:buClr>
                <a:schemeClr val="dk1"/>
              </a:buClr>
              <a:buSzPts val="2400"/>
              <a:buFont typeface="Arial"/>
              <a:buNone/>
              <a:defRPr sz="2400">
                <a:solidFill>
                  <a:schemeClr val="dk1"/>
                </a:solidFill>
              </a:defRPr>
            </a:lvl5pPr>
            <a:lvl6pPr lvl="5" rtl="0">
              <a:spcBef>
                <a:spcPts val="0"/>
              </a:spcBef>
              <a:spcAft>
                <a:spcPts val="0"/>
              </a:spcAft>
              <a:buClr>
                <a:schemeClr val="dk1"/>
              </a:buClr>
              <a:buSzPts val="2400"/>
              <a:buFont typeface="Arial"/>
              <a:buNone/>
              <a:defRPr sz="2400">
                <a:solidFill>
                  <a:schemeClr val="dk1"/>
                </a:solidFill>
              </a:defRPr>
            </a:lvl6pPr>
            <a:lvl7pPr lvl="6" rtl="0">
              <a:spcBef>
                <a:spcPts val="0"/>
              </a:spcBef>
              <a:spcAft>
                <a:spcPts val="0"/>
              </a:spcAft>
              <a:buClr>
                <a:schemeClr val="dk1"/>
              </a:buClr>
              <a:buSzPts val="2400"/>
              <a:buFont typeface="Arial"/>
              <a:buNone/>
              <a:defRPr sz="2400">
                <a:solidFill>
                  <a:schemeClr val="dk1"/>
                </a:solidFill>
              </a:defRPr>
            </a:lvl7pPr>
            <a:lvl8pPr lvl="7" rtl="0">
              <a:spcBef>
                <a:spcPts val="0"/>
              </a:spcBef>
              <a:spcAft>
                <a:spcPts val="0"/>
              </a:spcAft>
              <a:buClr>
                <a:schemeClr val="dk1"/>
              </a:buClr>
              <a:buSzPts val="2400"/>
              <a:buFont typeface="Arial"/>
              <a:buNone/>
              <a:defRPr sz="2400">
                <a:solidFill>
                  <a:schemeClr val="dk1"/>
                </a:solidFill>
              </a:defRPr>
            </a:lvl8pPr>
            <a:lvl9pPr lvl="8" rtl="0">
              <a:spcBef>
                <a:spcPts val="0"/>
              </a:spcBef>
              <a:spcAft>
                <a:spcPts val="0"/>
              </a:spcAft>
              <a:buClr>
                <a:schemeClr val="dk1"/>
              </a:buClr>
              <a:buSzPts val="2400"/>
              <a:buFont typeface="Arial"/>
              <a:buNone/>
              <a:defRPr sz="2400">
                <a:solidFill>
                  <a:schemeClr val="dk1"/>
                </a:solidFill>
              </a:defRPr>
            </a:lvl9pPr>
          </a:lstStyle>
          <a:p/>
        </p:txBody>
      </p:sp>
      <p:sp>
        <p:nvSpPr>
          <p:cNvPr id="584" name="Google Shape;584;p97"/>
          <p:cNvSpPr txBox="1"/>
          <p:nvPr>
            <p:ph idx="1" type="body"/>
          </p:nvPr>
        </p:nvSpPr>
        <p:spPr>
          <a:xfrm>
            <a:off x="792000" y="1188000"/>
            <a:ext cx="3681600" cy="32727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1pPr>
            <a:lvl2pPr indent="-304800" lvl="1" marL="9144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2pPr>
            <a:lvl3pPr indent="-304800" lvl="2" marL="13716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3pPr>
            <a:lvl4pPr indent="-304800" lvl="3" marL="18288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4pPr>
            <a:lvl5pPr indent="-304800" lvl="4" marL="22860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5pPr>
            <a:lvl6pPr indent="-304800" lvl="5" marL="27432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6pPr>
            <a:lvl7pPr indent="-304800" lvl="6" marL="32004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7pPr>
            <a:lvl8pPr indent="-304800" lvl="7" marL="36576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8pPr>
            <a:lvl9pPr indent="-304800" lvl="8" marL="4114800" rtl="0">
              <a:spcBef>
                <a:spcPts val="0"/>
              </a:spcBef>
              <a:spcAft>
                <a:spcPts val="0"/>
              </a:spcAft>
              <a:buClr>
                <a:schemeClr val="accent1"/>
              </a:buClr>
              <a:buSzPts val="1200"/>
              <a:buFont typeface="Rubik"/>
              <a:buChar char="■"/>
              <a:defRPr sz="1200">
                <a:solidFill>
                  <a:schemeClr val="accent1"/>
                </a:solidFill>
                <a:latin typeface="Rubik"/>
                <a:ea typeface="Rubik"/>
                <a:cs typeface="Rubik"/>
                <a:sym typeface="Rubik"/>
              </a:defRPr>
            </a:lvl9pPr>
          </a:lstStyle>
          <a:p/>
        </p:txBody>
      </p:sp>
    </p:spTree>
  </p:cSld>
  <p:clrMapOvr>
    <a:masterClrMapping/>
  </p:clrMapOvr>
  <p:extLst>
    <p:ext uri="{DCECCB84-F9BA-43D5-87BE-67443E8EF086}">
      <p15:sldGuideLst>
        <p15:guide id="1" pos="5578">
          <p15:clr>
            <a:srgbClr val="FA7B17"/>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1">
  <p:cSld name="BLANK_1_1_1">
    <p:bg>
      <p:bgPr>
        <a:solidFill>
          <a:schemeClr val="accent4"/>
        </a:solidFill>
      </p:bgPr>
    </p:bg>
    <p:spTree>
      <p:nvGrpSpPr>
        <p:cNvPr id="585" name="Shape 585"/>
        <p:cNvGrpSpPr/>
        <p:nvPr/>
      </p:nvGrpSpPr>
      <p:grpSpPr>
        <a:xfrm>
          <a:off x="0" y="0"/>
          <a:ext cx="0" cy="0"/>
          <a:chOff x="0" y="0"/>
          <a:chExt cx="0" cy="0"/>
        </a:xfrm>
      </p:grpSpPr>
      <p:sp>
        <p:nvSpPr>
          <p:cNvPr id="586" name="Google Shape;586;p98"/>
          <p:cNvSpPr/>
          <p:nvPr/>
        </p:nvSpPr>
        <p:spPr>
          <a:xfrm>
            <a:off x="4000780" y="281295"/>
            <a:ext cx="1143935" cy="189902"/>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7" name="Google Shape;587;p98"/>
          <p:cNvPicPr preferRelativeResize="0"/>
          <p:nvPr/>
        </p:nvPicPr>
        <p:blipFill rotWithShape="1">
          <a:blip r:embed="rId2">
            <a:alphaModFix/>
          </a:blip>
          <a:srcRect b="319" l="43152" r="0" t="23652"/>
          <a:stretch/>
        </p:blipFill>
        <p:spPr>
          <a:xfrm>
            <a:off x="-1" y="0"/>
            <a:ext cx="3468781" cy="3543300"/>
          </a:xfrm>
          <a:prstGeom prst="rect">
            <a:avLst/>
          </a:prstGeom>
          <a:noFill/>
          <a:ln>
            <a:noFill/>
          </a:ln>
        </p:spPr>
      </p:pic>
      <p:sp>
        <p:nvSpPr>
          <p:cNvPr id="588" name="Google Shape;588;p98"/>
          <p:cNvSpPr txBox="1"/>
          <p:nvPr>
            <p:ph type="title"/>
          </p:nvPr>
        </p:nvSpPr>
        <p:spPr>
          <a:xfrm>
            <a:off x="2089700" y="1899725"/>
            <a:ext cx="5002500" cy="1316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4600"/>
              <a:buFont typeface="Times New Roman"/>
              <a:buNone/>
              <a:defRPr sz="4600">
                <a:solidFill>
                  <a:schemeClr val="accent2"/>
                </a:solidFill>
                <a:latin typeface="Times New Roman"/>
                <a:ea typeface="Times New Roman"/>
                <a:cs typeface="Times New Roman"/>
                <a:sym typeface="Times New Roman"/>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89" name="Google Shape;589;p98"/>
          <p:cNvSpPr txBox="1"/>
          <p:nvPr/>
        </p:nvSpPr>
        <p:spPr>
          <a:xfrm>
            <a:off x="233325" y="4644000"/>
            <a:ext cx="8677500" cy="248400"/>
          </a:xfrm>
          <a:prstGeom prst="rect">
            <a:avLst/>
          </a:prstGeom>
          <a:solidFill>
            <a:schemeClr val="accent4"/>
          </a:solidFill>
          <a:ln>
            <a:noFill/>
          </a:ln>
        </p:spPr>
        <p:txBody>
          <a:bodyPr anchorCtr="0" anchor="b" bIns="0" lIns="0" spcFirstLastPara="1" rIns="0" wrap="square" tIns="0">
            <a:noAutofit/>
          </a:bodyPr>
          <a:lstStyle/>
          <a:p>
            <a:pPr indent="-304800" lvl="0" marL="457200" rtl="0" algn="ctr">
              <a:spcBef>
                <a:spcPts val="0"/>
              </a:spcBef>
              <a:spcAft>
                <a:spcPts val="0"/>
              </a:spcAft>
              <a:buNone/>
            </a:pPr>
            <a:r>
              <a:rPr lang="en-GB" sz="700">
                <a:solidFill>
                  <a:srgbClr val="B8C0FB"/>
                </a:solidFill>
                <a:latin typeface="Rubik"/>
                <a:ea typeface="Rubik"/>
                <a:cs typeface="Rubik"/>
                <a:sym typeface="Rubik"/>
              </a:rPr>
              <a:t>Private and Confidential    •    multiverse.io</a:t>
            </a:r>
            <a:endParaRPr sz="700">
              <a:solidFill>
                <a:srgbClr val="B8C0FB"/>
              </a:solidFill>
              <a:latin typeface="Rubik"/>
              <a:ea typeface="Rubik"/>
              <a:cs typeface="Rubik"/>
              <a:sym typeface="Rubik"/>
            </a:endParaRPr>
          </a:p>
        </p:txBody>
      </p:sp>
    </p:spTree>
  </p:cSld>
  <p:clrMapOvr>
    <a:masterClrMapping/>
  </p:clrMapOvr>
  <p:extLst>
    <p:ext uri="{DCECCB84-F9BA-43D5-87BE-67443E8EF086}">
      <p15:sldGuideLst>
        <p15:guide id="1" pos="5578">
          <p15:clr>
            <a:srgbClr val="FA7B17"/>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1 1">
  <p:cSld name="BLANK_1_1_1_1">
    <p:bg>
      <p:bgPr>
        <a:solidFill>
          <a:schemeClr val="accent4"/>
        </a:solidFill>
      </p:bgPr>
    </p:bg>
    <p:spTree>
      <p:nvGrpSpPr>
        <p:cNvPr id="590" name="Shape 590"/>
        <p:cNvGrpSpPr/>
        <p:nvPr/>
      </p:nvGrpSpPr>
      <p:grpSpPr>
        <a:xfrm>
          <a:off x="0" y="0"/>
          <a:ext cx="0" cy="0"/>
          <a:chOff x="0" y="0"/>
          <a:chExt cx="0" cy="0"/>
        </a:xfrm>
      </p:grpSpPr>
      <p:sp>
        <p:nvSpPr>
          <p:cNvPr id="591" name="Google Shape;591;p99"/>
          <p:cNvSpPr/>
          <p:nvPr/>
        </p:nvSpPr>
        <p:spPr>
          <a:xfrm>
            <a:off x="4000780" y="281295"/>
            <a:ext cx="1143935" cy="189902"/>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2" name="Google Shape;592;p99"/>
          <p:cNvPicPr preferRelativeResize="0"/>
          <p:nvPr/>
        </p:nvPicPr>
        <p:blipFill rotWithShape="1">
          <a:blip r:embed="rId2">
            <a:alphaModFix/>
          </a:blip>
          <a:srcRect b="0" l="43159" r="0" t="23809"/>
          <a:stretch/>
        </p:blipFill>
        <p:spPr>
          <a:xfrm>
            <a:off x="0" y="0"/>
            <a:ext cx="3468774" cy="3550123"/>
          </a:xfrm>
          <a:prstGeom prst="rect">
            <a:avLst/>
          </a:prstGeom>
          <a:noFill/>
          <a:ln>
            <a:noFill/>
          </a:ln>
        </p:spPr>
      </p:pic>
      <p:sp>
        <p:nvSpPr>
          <p:cNvPr id="593" name="Google Shape;593;p99"/>
          <p:cNvSpPr txBox="1"/>
          <p:nvPr>
            <p:ph type="title"/>
          </p:nvPr>
        </p:nvSpPr>
        <p:spPr>
          <a:xfrm>
            <a:off x="2089700" y="1899725"/>
            <a:ext cx="5002500" cy="1316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4600"/>
              <a:buFont typeface="Times New Roman"/>
              <a:buNone/>
              <a:defRPr sz="4600">
                <a:solidFill>
                  <a:schemeClr val="accent2"/>
                </a:solidFill>
                <a:latin typeface="Times New Roman"/>
                <a:ea typeface="Times New Roman"/>
                <a:cs typeface="Times New Roman"/>
                <a:sym typeface="Times New Roman"/>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94" name="Google Shape;594;p99"/>
          <p:cNvSpPr txBox="1"/>
          <p:nvPr/>
        </p:nvSpPr>
        <p:spPr>
          <a:xfrm>
            <a:off x="233325" y="4644000"/>
            <a:ext cx="8677500" cy="248400"/>
          </a:xfrm>
          <a:prstGeom prst="rect">
            <a:avLst/>
          </a:prstGeom>
          <a:solidFill>
            <a:schemeClr val="accent4"/>
          </a:solidFill>
          <a:ln>
            <a:noFill/>
          </a:ln>
        </p:spPr>
        <p:txBody>
          <a:bodyPr anchorCtr="0" anchor="b" bIns="0" lIns="0" spcFirstLastPara="1" rIns="0" wrap="square" tIns="0">
            <a:noAutofit/>
          </a:bodyPr>
          <a:lstStyle/>
          <a:p>
            <a:pPr indent="-304800" lvl="0" marL="457200" rtl="0" algn="ctr">
              <a:spcBef>
                <a:spcPts val="0"/>
              </a:spcBef>
              <a:spcAft>
                <a:spcPts val="0"/>
              </a:spcAft>
              <a:buNone/>
            </a:pPr>
            <a:r>
              <a:rPr lang="en-GB" sz="700">
                <a:solidFill>
                  <a:srgbClr val="B8C0FB"/>
                </a:solidFill>
                <a:latin typeface="Rubik"/>
                <a:ea typeface="Rubik"/>
                <a:cs typeface="Rubik"/>
                <a:sym typeface="Rubik"/>
              </a:rPr>
              <a:t>Private and Confidential    •    multiverse.io</a:t>
            </a:r>
            <a:endParaRPr sz="700">
              <a:solidFill>
                <a:srgbClr val="B8C0FB"/>
              </a:solidFill>
              <a:latin typeface="Rubik"/>
              <a:ea typeface="Rubik"/>
              <a:cs typeface="Rubik"/>
              <a:sym typeface="Rubik"/>
            </a:endParaRPr>
          </a:p>
        </p:txBody>
      </p:sp>
    </p:spTree>
  </p:cSld>
  <p:clrMapOvr>
    <a:masterClrMapping/>
  </p:clrMapOvr>
  <p:extLst>
    <p:ext uri="{DCECCB84-F9BA-43D5-87BE-67443E8EF086}">
      <p15:sldGuideLst>
        <p15:guide id="1" pos="5578">
          <p15:clr>
            <a:srgbClr val="FA7B17"/>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hank you – Option">
  <p:cSld name="TITLE_1_1_1">
    <p:bg>
      <p:bgPr>
        <a:solidFill>
          <a:schemeClr val="accent4"/>
        </a:solidFill>
      </p:bgPr>
    </p:bg>
    <p:spTree>
      <p:nvGrpSpPr>
        <p:cNvPr id="595" name="Shape 595"/>
        <p:cNvGrpSpPr/>
        <p:nvPr/>
      </p:nvGrpSpPr>
      <p:grpSpPr>
        <a:xfrm>
          <a:off x="0" y="0"/>
          <a:ext cx="0" cy="0"/>
          <a:chOff x="0" y="0"/>
          <a:chExt cx="0" cy="0"/>
        </a:xfrm>
      </p:grpSpPr>
      <p:sp>
        <p:nvSpPr>
          <p:cNvPr id="596" name="Google Shape;596;p100"/>
          <p:cNvSpPr txBox="1"/>
          <p:nvPr/>
        </p:nvSpPr>
        <p:spPr>
          <a:xfrm>
            <a:off x="3435275" y="4672925"/>
            <a:ext cx="2447100" cy="33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97" name="Google Shape;597;p100"/>
          <p:cNvSpPr txBox="1"/>
          <p:nvPr/>
        </p:nvSpPr>
        <p:spPr>
          <a:xfrm>
            <a:off x="233325" y="4644000"/>
            <a:ext cx="8677500" cy="248400"/>
          </a:xfrm>
          <a:prstGeom prst="rect">
            <a:avLst/>
          </a:prstGeom>
          <a:solidFill>
            <a:schemeClr val="accent4"/>
          </a:solidFill>
          <a:ln>
            <a:noFill/>
          </a:ln>
        </p:spPr>
        <p:txBody>
          <a:bodyPr anchorCtr="0" anchor="b" bIns="0" lIns="0" spcFirstLastPara="1" rIns="0" wrap="square" tIns="0">
            <a:noAutofit/>
          </a:bodyPr>
          <a:lstStyle/>
          <a:p>
            <a:pPr indent="-304800" lvl="0" marL="457200" rtl="0" algn="ctr">
              <a:spcBef>
                <a:spcPts val="0"/>
              </a:spcBef>
              <a:spcAft>
                <a:spcPts val="0"/>
              </a:spcAft>
              <a:buNone/>
            </a:pPr>
            <a:r>
              <a:rPr lang="en-GB" sz="700">
                <a:solidFill>
                  <a:srgbClr val="B8C0FB"/>
                </a:solidFill>
                <a:latin typeface="Rubik"/>
                <a:ea typeface="Rubik"/>
                <a:cs typeface="Rubik"/>
                <a:sym typeface="Rubik"/>
              </a:rPr>
              <a:t>Private and Confidential    •    multiverse.io</a:t>
            </a:r>
            <a:endParaRPr sz="700">
              <a:solidFill>
                <a:srgbClr val="B8C0FB"/>
              </a:solidFill>
              <a:latin typeface="Rubik"/>
              <a:ea typeface="Rubik"/>
              <a:cs typeface="Rubik"/>
              <a:sym typeface="Rubik"/>
            </a:endParaRPr>
          </a:p>
        </p:txBody>
      </p:sp>
      <p:sp>
        <p:nvSpPr>
          <p:cNvPr id="598" name="Google Shape;598;p100"/>
          <p:cNvSpPr/>
          <p:nvPr/>
        </p:nvSpPr>
        <p:spPr>
          <a:xfrm>
            <a:off x="0" y="0"/>
            <a:ext cx="5108521" cy="5063638"/>
          </a:xfrm>
          <a:custGeom>
            <a:rect b="b" l="l" r="r" t="t"/>
            <a:pathLst>
              <a:path extrusionOk="0" h="4732372" w="4774319">
                <a:moveTo>
                  <a:pt x="0" y="0"/>
                </a:moveTo>
                <a:lnTo>
                  <a:pt x="0" y="3444636"/>
                </a:lnTo>
                <a:lnTo>
                  <a:pt x="1544076" y="4732373"/>
                </a:lnTo>
                <a:lnTo>
                  <a:pt x="4277222" y="3728148"/>
                </a:lnTo>
                <a:lnTo>
                  <a:pt x="4774320" y="859088"/>
                </a:lnTo>
                <a:lnTo>
                  <a:pt x="374422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9" name="Google Shape;599;p100"/>
          <p:cNvSpPr txBox="1"/>
          <p:nvPr>
            <p:ph type="title"/>
          </p:nvPr>
        </p:nvSpPr>
        <p:spPr>
          <a:xfrm>
            <a:off x="2089700" y="1899725"/>
            <a:ext cx="5002500" cy="1316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4600"/>
              <a:buFont typeface="Times New Roman"/>
              <a:buNone/>
              <a:defRPr sz="4600">
                <a:solidFill>
                  <a:schemeClr val="accent2"/>
                </a:solidFill>
                <a:latin typeface="Times New Roman"/>
                <a:ea typeface="Times New Roman"/>
                <a:cs typeface="Times New Roman"/>
                <a:sym typeface="Times New Roman"/>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0" name="Shape 600"/>
        <p:cNvGrpSpPr/>
        <p:nvPr/>
      </p:nvGrpSpPr>
      <p:grpSpPr>
        <a:xfrm>
          <a:off x="0" y="0"/>
          <a:ext cx="0" cy="0"/>
          <a:chOff x="0" y="0"/>
          <a:chExt cx="0" cy="0"/>
        </a:xfrm>
      </p:grpSpPr>
      <p:sp>
        <p:nvSpPr>
          <p:cNvPr id="601" name="Google Shape;601;p10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Char char="●"/>
              <a:defRPr sz="3600"/>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602" name="Google Shape;602;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mini header">
  <p:cSld name="One column text">
    <p:spTree>
      <p:nvGrpSpPr>
        <p:cNvPr id="603" name="Shape 603"/>
        <p:cNvGrpSpPr/>
        <p:nvPr/>
      </p:nvGrpSpPr>
      <p:grpSpPr>
        <a:xfrm>
          <a:off x="0" y="0"/>
          <a:ext cx="0" cy="0"/>
          <a:chOff x="0" y="0"/>
          <a:chExt cx="0" cy="0"/>
        </a:xfrm>
      </p:grpSpPr>
      <p:sp>
        <p:nvSpPr>
          <p:cNvPr id="604" name="Google Shape;604;p102"/>
          <p:cNvSpPr txBox="1"/>
          <p:nvPr>
            <p:ph type="title"/>
          </p:nvPr>
        </p:nvSpPr>
        <p:spPr>
          <a:xfrm>
            <a:off x="685800" y="250800"/>
            <a:ext cx="5060700" cy="478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16264D"/>
              </a:buClr>
              <a:buSzPts val="1400"/>
              <a:buFont typeface="Roboto Black"/>
              <a:buNone/>
              <a:defRPr i="0" sz="1400" u="none" cap="none" strike="noStrike">
                <a:solidFill>
                  <a:srgbClr val="16264D"/>
                </a:solidFill>
                <a:latin typeface="Roboto Black"/>
                <a:ea typeface="Roboto Black"/>
                <a:cs typeface="Roboto Black"/>
                <a:sym typeface="Roboto Black"/>
              </a:defRPr>
            </a:lvl1pPr>
            <a:lvl2pPr lvl="1" rtl="0">
              <a:spcBef>
                <a:spcPts val="0"/>
              </a:spcBef>
              <a:spcAft>
                <a:spcPts val="0"/>
              </a:spcAft>
              <a:buClr>
                <a:schemeClr val="dk1"/>
              </a:buClr>
              <a:buSzPts val="2400"/>
              <a:buFont typeface="Arial"/>
              <a:buNone/>
              <a:defRPr sz="2400">
                <a:solidFill>
                  <a:schemeClr val="dk1"/>
                </a:solidFill>
              </a:defRPr>
            </a:lvl2pPr>
            <a:lvl3pPr lvl="2" rtl="0">
              <a:spcBef>
                <a:spcPts val="0"/>
              </a:spcBef>
              <a:spcAft>
                <a:spcPts val="0"/>
              </a:spcAft>
              <a:buClr>
                <a:schemeClr val="dk1"/>
              </a:buClr>
              <a:buSzPts val="2400"/>
              <a:buFont typeface="Arial"/>
              <a:buNone/>
              <a:defRPr sz="2400">
                <a:solidFill>
                  <a:schemeClr val="dk1"/>
                </a:solidFill>
              </a:defRPr>
            </a:lvl3pPr>
            <a:lvl4pPr lvl="3" rtl="0">
              <a:spcBef>
                <a:spcPts val="0"/>
              </a:spcBef>
              <a:spcAft>
                <a:spcPts val="0"/>
              </a:spcAft>
              <a:buClr>
                <a:schemeClr val="dk1"/>
              </a:buClr>
              <a:buSzPts val="2400"/>
              <a:buFont typeface="Arial"/>
              <a:buNone/>
              <a:defRPr sz="2400">
                <a:solidFill>
                  <a:schemeClr val="dk1"/>
                </a:solidFill>
              </a:defRPr>
            </a:lvl4pPr>
            <a:lvl5pPr lvl="4" rtl="0">
              <a:spcBef>
                <a:spcPts val="0"/>
              </a:spcBef>
              <a:spcAft>
                <a:spcPts val="0"/>
              </a:spcAft>
              <a:buClr>
                <a:schemeClr val="dk1"/>
              </a:buClr>
              <a:buSzPts val="2400"/>
              <a:buFont typeface="Arial"/>
              <a:buNone/>
              <a:defRPr sz="2400">
                <a:solidFill>
                  <a:schemeClr val="dk1"/>
                </a:solidFill>
              </a:defRPr>
            </a:lvl5pPr>
            <a:lvl6pPr lvl="5" rtl="0">
              <a:spcBef>
                <a:spcPts val="0"/>
              </a:spcBef>
              <a:spcAft>
                <a:spcPts val="0"/>
              </a:spcAft>
              <a:buClr>
                <a:schemeClr val="dk1"/>
              </a:buClr>
              <a:buSzPts val="2400"/>
              <a:buFont typeface="Arial"/>
              <a:buNone/>
              <a:defRPr sz="2400">
                <a:solidFill>
                  <a:schemeClr val="dk1"/>
                </a:solidFill>
              </a:defRPr>
            </a:lvl6pPr>
            <a:lvl7pPr lvl="6" rtl="0">
              <a:spcBef>
                <a:spcPts val="0"/>
              </a:spcBef>
              <a:spcAft>
                <a:spcPts val="0"/>
              </a:spcAft>
              <a:buClr>
                <a:schemeClr val="dk1"/>
              </a:buClr>
              <a:buSzPts val="2400"/>
              <a:buFont typeface="Arial"/>
              <a:buNone/>
              <a:defRPr sz="2400">
                <a:solidFill>
                  <a:schemeClr val="dk1"/>
                </a:solidFill>
              </a:defRPr>
            </a:lvl7pPr>
            <a:lvl8pPr lvl="7" rtl="0">
              <a:spcBef>
                <a:spcPts val="0"/>
              </a:spcBef>
              <a:spcAft>
                <a:spcPts val="0"/>
              </a:spcAft>
              <a:buClr>
                <a:schemeClr val="dk1"/>
              </a:buClr>
              <a:buSzPts val="2400"/>
              <a:buFont typeface="Arial"/>
              <a:buNone/>
              <a:defRPr sz="2400">
                <a:solidFill>
                  <a:schemeClr val="dk1"/>
                </a:solidFill>
              </a:defRPr>
            </a:lvl8pPr>
            <a:lvl9pPr lvl="8" rtl="0">
              <a:spcBef>
                <a:spcPts val="0"/>
              </a:spcBef>
              <a:spcAft>
                <a:spcPts val="0"/>
              </a:spcAft>
              <a:buClr>
                <a:schemeClr val="dk1"/>
              </a:buClr>
              <a:buSzPts val="2400"/>
              <a:buFont typeface="Arial"/>
              <a:buNone/>
              <a:defRPr sz="2400">
                <a:solidFill>
                  <a:schemeClr val="dk1"/>
                </a:solidFill>
              </a:defRPr>
            </a:lvl9pPr>
          </a:lstStyle>
          <a:p/>
        </p:txBody>
      </p:sp>
      <p:sp>
        <p:nvSpPr>
          <p:cNvPr id="605" name="Google Shape;605;p102"/>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432">
          <p15:clr>
            <a:srgbClr val="F9AD4C"/>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3.xml"/><Relationship Id="rId42" Type="http://schemas.openxmlformats.org/officeDocument/2006/relationships/slideLayout" Target="../slideLayouts/slideLayout55.xml"/><Relationship Id="rId41" Type="http://schemas.openxmlformats.org/officeDocument/2006/relationships/slideLayout" Target="../slideLayouts/slideLayout54.xml"/><Relationship Id="rId44" Type="http://schemas.openxmlformats.org/officeDocument/2006/relationships/slideLayout" Target="../slideLayouts/slideLayout57.xml"/><Relationship Id="rId43" Type="http://schemas.openxmlformats.org/officeDocument/2006/relationships/slideLayout" Target="../slideLayouts/slideLayout56.xml"/><Relationship Id="rId46" Type="http://schemas.openxmlformats.org/officeDocument/2006/relationships/slideLayout" Target="../slideLayouts/slideLayout59.xml"/><Relationship Id="rId45" Type="http://schemas.openxmlformats.org/officeDocument/2006/relationships/slideLayout" Target="../slideLayouts/slideLayout58.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48" Type="http://schemas.openxmlformats.org/officeDocument/2006/relationships/slideLayout" Target="../slideLayouts/slideLayout61.xml"/><Relationship Id="rId47" Type="http://schemas.openxmlformats.org/officeDocument/2006/relationships/slideLayout" Target="../slideLayouts/slideLayout60.xml"/><Relationship Id="rId49" Type="http://schemas.openxmlformats.org/officeDocument/2006/relationships/slideLayout" Target="../slideLayouts/slideLayout6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73" Type="http://schemas.openxmlformats.org/officeDocument/2006/relationships/slideLayout" Target="../slideLayouts/slideLayout86.xml"/><Relationship Id="rId72" Type="http://schemas.openxmlformats.org/officeDocument/2006/relationships/slideLayout" Target="../slideLayouts/slideLayout85.xml"/><Relationship Id="rId31" Type="http://schemas.openxmlformats.org/officeDocument/2006/relationships/slideLayout" Target="../slideLayouts/slideLayout44.xml"/><Relationship Id="rId75" Type="http://schemas.openxmlformats.org/officeDocument/2006/relationships/slideLayout" Target="../slideLayouts/slideLayout88.xml"/><Relationship Id="rId30" Type="http://schemas.openxmlformats.org/officeDocument/2006/relationships/slideLayout" Target="../slideLayouts/slideLayout43.xml"/><Relationship Id="rId74" Type="http://schemas.openxmlformats.org/officeDocument/2006/relationships/slideLayout" Target="../slideLayouts/slideLayout87.xml"/><Relationship Id="rId33" Type="http://schemas.openxmlformats.org/officeDocument/2006/relationships/slideLayout" Target="../slideLayouts/slideLayout46.xml"/><Relationship Id="rId77" Type="http://schemas.openxmlformats.org/officeDocument/2006/relationships/slideLayout" Target="../slideLayouts/slideLayout90.xml"/><Relationship Id="rId32" Type="http://schemas.openxmlformats.org/officeDocument/2006/relationships/slideLayout" Target="../slideLayouts/slideLayout45.xml"/><Relationship Id="rId76" Type="http://schemas.openxmlformats.org/officeDocument/2006/relationships/slideLayout" Target="../slideLayouts/slideLayout89.xml"/><Relationship Id="rId35" Type="http://schemas.openxmlformats.org/officeDocument/2006/relationships/slideLayout" Target="../slideLayouts/slideLayout48.xml"/><Relationship Id="rId34" Type="http://schemas.openxmlformats.org/officeDocument/2006/relationships/slideLayout" Target="../slideLayouts/slideLayout47.xml"/><Relationship Id="rId78" Type="http://schemas.openxmlformats.org/officeDocument/2006/relationships/theme" Target="../theme/theme2.xml"/><Relationship Id="rId71" Type="http://schemas.openxmlformats.org/officeDocument/2006/relationships/slideLayout" Target="../slideLayouts/slideLayout84.xml"/><Relationship Id="rId70" Type="http://schemas.openxmlformats.org/officeDocument/2006/relationships/slideLayout" Target="../slideLayouts/slideLayout83.xml"/><Relationship Id="rId37" Type="http://schemas.openxmlformats.org/officeDocument/2006/relationships/slideLayout" Target="../slideLayouts/slideLayout50.xml"/><Relationship Id="rId36" Type="http://schemas.openxmlformats.org/officeDocument/2006/relationships/slideLayout" Target="../slideLayouts/slideLayout49.xml"/><Relationship Id="rId39" Type="http://schemas.openxmlformats.org/officeDocument/2006/relationships/slideLayout" Target="../slideLayouts/slideLayout52.xml"/><Relationship Id="rId38" Type="http://schemas.openxmlformats.org/officeDocument/2006/relationships/slideLayout" Target="../slideLayouts/slideLayout51.xml"/><Relationship Id="rId62" Type="http://schemas.openxmlformats.org/officeDocument/2006/relationships/slideLayout" Target="../slideLayouts/slideLayout75.xml"/><Relationship Id="rId61" Type="http://schemas.openxmlformats.org/officeDocument/2006/relationships/slideLayout" Target="../slideLayouts/slideLayout74.xml"/><Relationship Id="rId20" Type="http://schemas.openxmlformats.org/officeDocument/2006/relationships/slideLayout" Target="../slideLayouts/slideLayout33.xml"/><Relationship Id="rId64" Type="http://schemas.openxmlformats.org/officeDocument/2006/relationships/slideLayout" Target="../slideLayouts/slideLayout77.xml"/><Relationship Id="rId63" Type="http://schemas.openxmlformats.org/officeDocument/2006/relationships/slideLayout" Target="../slideLayouts/slideLayout76.xml"/><Relationship Id="rId22" Type="http://schemas.openxmlformats.org/officeDocument/2006/relationships/slideLayout" Target="../slideLayouts/slideLayout35.xml"/><Relationship Id="rId66" Type="http://schemas.openxmlformats.org/officeDocument/2006/relationships/slideLayout" Target="../slideLayouts/slideLayout79.xml"/><Relationship Id="rId21" Type="http://schemas.openxmlformats.org/officeDocument/2006/relationships/slideLayout" Target="../slideLayouts/slideLayout34.xml"/><Relationship Id="rId65" Type="http://schemas.openxmlformats.org/officeDocument/2006/relationships/slideLayout" Target="../slideLayouts/slideLayout78.xml"/><Relationship Id="rId24" Type="http://schemas.openxmlformats.org/officeDocument/2006/relationships/slideLayout" Target="../slideLayouts/slideLayout37.xml"/><Relationship Id="rId68" Type="http://schemas.openxmlformats.org/officeDocument/2006/relationships/slideLayout" Target="../slideLayouts/slideLayout81.xml"/><Relationship Id="rId23" Type="http://schemas.openxmlformats.org/officeDocument/2006/relationships/slideLayout" Target="../slideLayouts/slideLayout36.xml"/><Relationship Id="rId67" Type="http://schemas.openxmlformats.org/officeDocument/2006/relationships/slideLayout" Target="../slideLayouts/slideLayout80.xml"/><Relationship Id="rId60" Type="http://schemas.openxmlformats.org/officeDocument/2006/relationships/slideLayout" Target="../slideLayouts/slideLayout73.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69" Type="http://schemas.openxmlformats.org/officeDocument/2006/relationships/slideLayout" Target="../slideLayouts/slideLayout82.xml"/><Relationship Id="rId28" Type="http://schemas.openxmlformats.org/officeDocument/2006/relationships/slideLayout" Target="../slideLayouts/slideLayout41.xml"/><Relationship Id="rId27" Type="http://schemas.openxmlformats.org/officeDocument/2006/relationships/slideLayout" Target="../slideLayouts/slideLayout40.xml"/><Relationship Id="rId29" Type="http://schemas.openxmlformats.org/officeDocument/2006/relationships/slideLayout" Target="../slideLayouts/slideLayout42.xml"/><Relationship Id="rId51" Type="http://schemas.openxmlformats.org/officeDocument/2006/relationships/slideLayout" Target="../slideLayouts/slideLayout64.xml"/><Relationship Id="rId50" Type="http://schemas.openxmlformats.org/officeDocument/2006/relationships/slideLayout" Target="../slideLayouts/slideLayout63.xml"/><Relationship Id="rId53" Type="http://schemas.openxmlformats.org/officeDocument/2006/relationships/slideLayout" Target="../slideLayouts/slideLayout66.xml"/><Relationship Id="rId52" Type="http://schemas.openxmlformats.org/officeDocument/2006/relationships/slideLayout" Target="../slideLayouts/slideLayout65.xml"/><Relationship Id="rId11" Type="http://schemas.openxmlformats.org/officeDocument/2006/relationships/slideLayout" Target="../slideLayouts/slideLayout24.xml"/><Relationship Id="rId55" Type="http://schemas.openxmlformats.org/officeDocument/2006/relationships/slideLayout" Target="../slideLayouts/slideLayout68.xml"/><Relationship Id="rId10" Type="http://schemas.openxmlformats.org/officeDocument/2006/relationships/slideLayout" Target="../slideLayouts/slideLayout23.xml"/><Relationship Id="rId54" Type="http://schemas.openxmlformats.org/officeDocument/2006/relationships/slideLayout" Target="../slideLayouts/slideLayout67.xml"/><Relationship Id="rId13" Type="http://schemas.openxmlformats.org/officeDocument/2006/relationships/slideLayout" Target="../slideLayouts/slideLayout26.xml"/><Relationship Id="rId57" Type="http://schemas.openxmlformats.org/officeDocument/2006/relationships/slideLayout" Target="../slideLayouts/slideLayout70.xml"/><Relationship Id="rId12" Type="http://schemas.openxmlformats.org/officeDocument/2006/relationships/slideLayout" Target="../slideLayouts/slideLayout25.xml"/><Relationship Id="rId56" Type="http://schemas.openxmlformats.org/officeDocument/2006/relationships/slideLayout" Target="../slideLayouts/slideLayout69.xml"/><Relationship Id="rId15" Type="http://schemas.openxmlformats.org/officeDocument/2006/relationships/slideLayout" Target="../slideLayouts/slideLayout28.xml"/><Relationship Id="rId59" Type="http://schemas.openxmlformats.org/officeDocument/2006/relationships/slideLayout" Target="../slideLayouts/slideLayout72.xml"/><Relationship Id="rId14" Type="http://schemas.openxmlformats.org/officeDocument/2006/relationships/slideLayout" Target="../slideLayouts/slideLayout27.xml"/><Relationship Id="rId58" Type="http://schemas.openxmlformats.org/officeDocument/2006/relationships/slideLayout" Target="../slideLayouts/slideLayout71.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9" Type="http://schemas.openxmlformats.org/officeDocument/2006/relationships/slideLayout" Target="../slideLayouts/slideLayout99.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 Id="rId11" Type="http://schemas.openxmlformats.org/officeDocument/2006/relationships/slideLayout" Target="../slideLayouts/slideLayout101.xml"/><Relationship Id="rId10" Type="http://schemas.openxmlformats.org/officeDocument/2006/relationships/slideLayout" Target="../slideLayouts/slideLayout100.xml"/><Relationship Id="rId13" Type="http://schemas.openxmlformats.org/officeDocument/2006/relationships/slideLayout" Target="../slideLayouts/slideLayout103.xml"/><Relationship Id="rId12" Type="http://schemas.openxmlformats.org/officeDocument/2006/relationships/slideLayout" Target="../slideLayouts/slideLayout102.xml"/><Relationship Id="rId15" Type="http://schemas.openxmlformats.org/officeDocument/2006/relationships/slideLayout" Target="../slideLayouts/slideLayout105.xml"/><Relationship Id="rId14" Type="http://schemas.openxmlformats.org/officeDocument/2006/relationships/slideLayout" Target="../slideLayouts/slideLayout104.xml"/><Relationship Id="rId17" Type="http://schemas.openxmlformats.org/officeDocument/2006/relationships/slideLayout" Target="../slideLayouts/slideLayout107.xml"/><Relationship Id="rId16" Type="http://schemas.openxmlformats.org/officeDocument/2006/relationships/slideLayout" Target="../slideLayouts/slideLayout106.xml"/><Relationship Id="rId19" Type="http://schemas.openxmlformats.org/officeDocument/2006/relationships/theme" Target="../theme/theme3.xml"/><Relationship Id="rId18"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nvSpPr>
        <p:spPr>
          <a:xfrm>
            <a:off x="795300" y="4588850"/>
            <a:ext cx="45132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rgbClr val="7C7C9A"/>
                </a:solidFill>
                <a:latin typeface="Rubik"/>
                <a:ea typeface="Rubik"/>
                <a:cs typeface="Rubik"/>
                <a:sym typeface="Rubik"/>
              </a:rPr>
              <a:t>Multiverse</a:t>
            </a:r>
            <a:endParaRPr sz="500">
              <a:solidFill>
                <a:srgbClr val="7C7C9A"/>
              </a:solidFill>
              <a:latin typeface="Rubik"/>
              <a:ea typeface="Rubik"/>
              <a:cs typeface="Rubik"/>
              <a:sym typeface="Rubik"/>
            </a:endParaRPr>
          </a:p>
        </p:txBody>
      </p:sp>
      <p:sp>
        <p:nvSpPr>
          <p:cNvPr id="11" name="Google Shape;11;p1"/>
          <p:cNvSpPr txBox="1"/>
          <p:nvPr/>
        </p:nvSpPr>
        <p:spPr>
          <a:xfrm>
            <a:off x="7889100" y="4588850"/>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rgbClr val="7C7C9A"/>
                </a:solidFill>
                <a:latin typeface="Rubik"/>
                <a:ea typeface="Rubik"/>
                <a:cs typeface="Rubik"/>
                <a:sym typeface="Rubik"/>
              </a:rPr>
              <a:t>Private and Confidential</a:t>
            </a:r>
            <a:endParaRPr sz="500">
              <a:solidFill>
                <a:srgbClr val="7C7C9A"/>
              </a:solidFill>
              <a:latin typeface="Rubik"/>
              <a:ea typeface="Rubik"/>
              <a:cs typeface="Rubik"/>
              <a:sym typeface="Rubik"/>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81">
          <p15:clr>
            <a:srgbClr val="EA4335"/>
          </p15:clr>
        </p15:guide>
        <p15:guide id="2" pos="5578">
          <p15:clr>
            <a:srgbClr val="EA4335"/>
          </p15:clr>
        </p15:guide>
        <p15:guide id="3" pos="472">
          <p15:clr>
            <a:srgbClr val="EA4335"/>
          </p15:clr>
        </p15:guide>
        <p15:guide id="4" pos="501">
          <p15:clr>
            <a:srgbClr val="EA4335"/>
          </p15:clr>
        </p15:guide>
        <p15:guide id="5" pos="792">
          <p15:clr>
            <a:srgbClr val="EA4335"/>
          </p15:clr>
        </p15:guide>
        <p15:guide id="6" pos="820">
          <p15:clr>
            <a:srgbClr val="EA4335"/>
          </p15:clr>
        </p15:guide>
        <p15:guide id="7" pos="1110">
          <p15:clr>
            <a:srgbClr val="EA4335"/>
          </p15:clr>
        </p15:guide>
        <p15:guide id="8" pos="1139">
          <p15:clr>
            <a:srgbClr val="EA4335"/>
          </p15:clr>
        </p15:guide>
        <p15:guide id="9" pos="1429">
          <p15:clr>
            <a:srgbClr val="EA4335"/>
          </p15:clr>
        </p15:guide>
        <p15:guide id="10" pos="1458">
          <p15:clr>
            <a:srgbClr val="EA4335"/>
          </p15:clr>
        </p15:guide>
        <p15:guide id="11" pos="1749">
          <p15:clr>
            <a:srgbClr val="EA4335"/>
          </p15:clr>
        </p15:guide>
        <p15:guide id="12" pos="1777">
          <p15:clr>
            <a:srgbClr val="EA4335"/>
          </p15:clr>
        </p15:guide>
        <p15:guide id="13" pos="2068">
          <p15:clr>
            <a:srgbClr val="EA4335"/>
          </p15:clr>
        </p15:guide>
        <p15:guide id="14" pos="2096">
          <p15:clr>
            <a:srgbClr val="EA4335"/>
          </p15:clr>
        </p15:guide>
        <p15:guide id="15" pos="2387">
          <p15:clr>
            <a:srgbClr val="EA4335"/>
          </p15:clr>
        </p15:guide>
        <p15:guide id="16" pos="2415">
          <p15:clr>
            <a:srgbClr val="EA4335"/>
          </p15:clr>
        </p15:guide>
        <p15:guide id="17" pos="2706">
          <p15:clr>
            <a:srgbClr val="EA4335"/>
          </p15:clr>
        </p15:guide>
        <p15:guide id="18" pos="2735">
          <p15:clr>
            <a:srgbClr val="EA4335"/>
          </p15:clr>
        </p15:guide>
        <p15:guide id="19" pos="3025">
          <p15:clr>
            <a:srgbClr val="EA4335"/>
          </p15:clr>
        </p15:guide>
        <p15:guide id="20" pos="3054">
          <p15:clr>
            <a:srgbClr val="EA4335"/>
          </p15:clr>
        </p15:guide>
        <p15:guide id="21" pos="3344">
          <p15:clr>
            <a:srgbClr val="EA4335"/>
          </p15:clr>
        </p15:guide>
        <p15:guide id="22" pos="3373">
          <p15:clr>
            <a:srgbClr val="EA4335"/>
          </p15:clr>
        </p15:guide>
        <p15:guide id="23" pos="3663">
          <p15:clr>
            <a:srgbClr val="EA4335"/>
          </p15:clr>
        </p15:guide>
        <p15:guide id="24" pos="3692">
          <p15:clr>
            <a:srgbClr val="EA4335"/>
          </p15:clr>
        </p15:guide>
        <p15:guide id="25" pos="3983">
          <p15:clr>
            <a:srgbClr val="EA4335"/>
          </p15:clr>
        </p15:guide>
        <p15:guide id="26" pos="4011">
          <p15:clr>
            <a:srgbClr val="EA4335"/>
          </p15:clr>
        </p15:guide>
        <p15:guide id="27" pos="4302">
          <p15:clr>
            <a:srgbClr val="EA4335"/>
          </p15:clr>
        </p15:guide>
        <p15:guide id="28" pos="4330">
          <p15:clr>
            <a:srgbClr val="EA4335"/>
          </p15:clr>
        </p15:guide>
        <p15:guide id="29" pos="4621">
          <p15:clr>
            <a:srgbClr val="EA4335"/>
          </p15:clr>
        </p15:guide>
        <p15:guide id="30" pos="4649">
          <p15:clr>
            <a:srgbClr val="EA4335"/>
          </p15:clr>
        </p15:guide>
        <p15:guide id="31" pos="4940">
          <p15:clr>
            <a:srgbClr val="EA4335"/>
          </p15:clr>
        </p15:guide>
        <p15:guide id="32" pos="4970">
          <p15:clr>
            <a:srgbClr val="EA4335"/>
          </p15:clr>
        </p15:guide>
        <p15:guide id="33" pos="5259">
          <p15:clr>
            <a:srgbClr val="EA4335"/>
          </p15:clr>
        </p15:guide>
        <p15:guide id="34" pos="5288">
          <p15:clr>
            <a:srgbClr val="EA4335"/>
          </p15:clr>
        </p15:guide>
        <p15:guide id="35" orient="horz" pos="624">
          <p15:clr>
            <a:srgbClr val="EA4335"/>
          </p15:clr>
        </p15:guide>
        <p15:guide id="36" orient="horz" pos="2878">
          <p15:clr>
            <a:srgbClr val="EA4335"/>
          </p15:clr>
        </p15:guide>
        <p15:guide id="37" orient="horz" pos="3061">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8" name="Shape 58"/>
        <p:cNvGrpSpPr/>
        <p:nvPr/>
      </p:nvGrpSpPr>
      <p:grpSpPr>
        <a:xfrm>
          <a:off x="0" y="0"/>
          <a:ext cx="0" cy="0"/>
          <a:chOff x="0" y="0"/>
          <a:chExt cx="0" cy="0"/>
        </a:xfrm>
      </p:grpSpPr>
      <p:sp>
        <p:nvSpPr>
          <p:cNvPr id="59" name="Google Shape;59;p15"/>
          <p:cNvSpPr txBox="1"/>
          <p:nvPr>
            <p:ph type="title"/>
          </p:nvPr>
        </p:nvSpPr>
        <p:spPr>
          <a:xfrm>
            <a:off x="795300" y="244800"/>
            <a:ext cx="8060100" cy="6654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Clr>
                <a:schemeClr val="dk1"/>
              </a:buClr>
              <a:buSzPts val="2400"/>
              <a:buFont typeface="Times"/>
              <a:buNone/>
              <a:defRPr sz="2400">
                <a:solidFill>
                  <a:schemeClr val="dk1"/>
                </a:solidFill>
                <a:latin typeface="Times"/>
                <a:ea typeface="Times"/>
                <a:cs typeface="Times"/>
                <a:sym typeface="Times"/>
              </a:defRPr>
            </a:lvl1pPr>
            <a:lvl2pPr lvl="1" rtl="0">
              <a:lnSpc>
                <a:spcPct val="90000"/>
              </a:lnSpc>
              <a:spcBef>
                <a:spcPts val="0"/>
              </a:spcBef>
              <a:spcAft>
                <a:spcPts val="0"/>
              </a:spcAft>
              <a:buClr>
                <a:schemeClr val="dk1"/>
              </a:buClr>
              <a:buSzPts val="2800"/>
              <a:buNone/>
              <a:defRPr sz="2800">
                <a:solidFill>
                  <a:schemeClr val="dk1"/>
                </a:solidFill>
              </a:defRPr>
            </a:lvl2pPr>
            <a:lvl3pPr lvl="2" rtl="0">
              <a:lnSpc>
                <a:spcPct val="90000"/>
              </a:lnSpc>
              <a:spcBef>
                <a:spcPts val="0"/>
              </a:spcBef>
              <a:spcAft>
                <a:spcPts val="0"/>
              </a:spcAft>
              <a:buClr>
                <a:schemeClr val="dk1"/>
              </a:buClr>
              <a:buSzPts val="2800"/>
              <a:buNone/>
              <a:defRPr sz="2800">
                <a:solidFill>
                  <a:schemeClr val="dk1"/>
                </a:solidFill>
              </a:defRPr>
            </a:lvl3pPr>
            <a:lvl4pPr lvl="3" rtl="0">
              <a:lnSpc>
                <a:spcPct val="90000"/>
              </a:lnSpc>
              <a:spcBef>
                <a:spcPts val="0"/>
              </a:spcBef>
              <a:spcAft>
                <a:spcPts val="0"/>
              </a:spcAft>
              <a:buClr>
                <a:schemeClr val="dk1"/>
              </a:buClr>
              <a:buSzPts val="2800"/>
              <a:buNone/>
              <a:defRPr sz="2800">
                <a:solidFill>
                  <a:schemeClr val="dk1"/>
                </a:solidFill>
              </a:defRPr>
            </a:lvl4pPr>
            <a:lvl5pPr lvl="4" rtl="0">
              <a:lnSpc>
                <a:spcPct val="90000"/>
              </a:lnSpc>
              <a:spcBef>
                <a:spcPts val="0"/>
              </a:spcBef>
              <a:spcAft>
                <a:spcPts val="0"/>
              </a:spcAft>
              <a:buClr>
                <a:schemeClr val="dk1"/>
              </a:buClr>
              <a:buSzPts val="2800"/>
              <a:buNone/>
              <a:defRPr sz="2800">
                <a:solidFill>
                  <a:schemeClr val="dk1"/>
                </a:solidFill>
              </a:defRPr>
            </a:lvl5pPr>
            <a:lvl6pPr lvl="5" rtl="0">
              <a:lnSpc>
                <a:spcPct val="90000"/>
              </a:lnSpc>
              <a:spcBef>
                <a:spcPts val="0"/>
              </a:spcBef>
              <a:spcAft>
                <a:spcPts val="0"/>
              </a:spcAft>
              <a:buClr>
                <a:schemeClr val="dk1"/>
              </a:buClr>
              <a:buSzPts val="2800"/>
              <a:buNone/>
              <a:defRPr sz="2800">
                <a:solidFill>
                  <a:schemeClr val="dk1"/>
                </a:solidFill>
              </a:defRPr>
            </a:lvl6pPr>
            <a:lvl7pPr lvl="6" rtl="0">
              <a:lnSpc>
                <a:spcPct val="90000"/>
              </a:lnSpc>
              <a:spcBef>
                <a:spcPts val="0"/>
              </a:spcBef>
              <a:spcAft>
                <a:spcPts val="0"/>
              </a:spcAft>
              <a:buClr>
                <a:schemeClr val="dk1"/>
              </a:buClr>
              <a:buSzPts val="2800"/>
              <a:buNone/>
              <a:defRPr sz="2800">
                <a:solidFill>
                  <a:schemeClr val="dk1"/>
                </a:solidFill>
              </a:defRPr>
            </a:lvl7pPr>
            <a:lvl8pPr lvl="7" rtl="0">
              <a:lnSpc>
                <a:spcPct val="90000"/>
              </a:lnSpc>
              <a:spcBef>
                <a:spcPts val="0"/>
              </a:spcBef>
              <a:spcAft>
                <a:spcPts val="0"/>
              </a:spcAft>
              <a:buClr>
                <a:schemeClr val="dk1"/>
              </a:buClr>
              <a:buSzPts val="2800"/>
              <a:buNone/>
              <a:defRPr sz="2800">
                <a:solidFill>
                  <a:schemeClr val="dk1"/>
                </a:solidFill>
              </a:defRPr>
            </a:lvl8pPr>
            <a:lvl9pPr lvl="8" rtl="0">
              <a:lnSpc>
                <a:spcPct val="90000"/>
              </a:lnSpc>
              <a:spcBef>
                <a:spcPts val="0"/>
              </a:spcBef>
              <a:spcAft>
                <a:spcPts val="0"/>
              </a:spcAft>
              <a:buClr>
                <a:schemeClr val="dk1"/>
              </a:buClr>
              <a:buSzPts val="2800"/>
              <a:buNone/>
              <a:defRPr sz="2800">
                <a:solidFill>
                  <a:schemeClr val="dk1"/>
                </a:solidFill>
              </a:defRPr>
            </a:lvl9pPr>
          </a:lstStyle>
          <a:p/>
        </p:txBody>
      </p:sp>
      <p:sp>
        <p:nvSpPr>
          <p:cNvPr id="60" name="Google Shape;60;p15"/>
          <p:cNvSpPr txBox="1"/>
          <p:nvPr>
            <p:ph idx="1" type="body"/>
          </p:nvPr>
        </p:nvSpPr>
        <p:spPr>
          <a:xfrm>
            <a:off x="795300" y="968025"/>
            <a:ext cx="4513200" cy="3600900"/>
          </a:xfrm>
          <a:prstGeom prst="rect">
            <a:avLst/>
          </a:prstGeom>
          <a:noFill/>
          <a:ln>
            <a:noFill/>
          </a:ln>
        </p:spPr>
        <p:txBody>
          <a:bodyPr anchorCtr="0" anchor="t" bIns="0" lIns="0" spcFirstLastPara="1" rIns="0" wrap="square" tIns="0">
            <a:noAutofit/>
          </a:bodyPr>
          <a:lstStyle>
            <a:lvl1pPr indent="-304800" lvl="0" marL="457200" rtl="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1pPr>
            <a:lvl2pPr indent="-304800" lvl="1" marL="914400" rtl="0">
              <a:lnSpc>
                <a:spcPct val="100000"/>
              </a:lnSpc>
              <a:spcBef>
                <a:spcPts val="1200"/>
              </a:spcBef>
              <a:spcAft>
                <a:spcPts val="0"/>
              </a:spcAft>
              <a:buClr>
                <a:schemeClr val="dk1"/>
              </a:buClr>
              <a:buSzPts val="1200"/>
              <a:buFont typeface="Rubik"/>
              <a:buChar char="–"/>
              <a:defRPr sz="1200">
                <a:solidFill>
                  <a:schemeClr val="dk1"/>
                </a:solidFill>
                <a:latin typeface="Rubik"/>
                <a:ea typeface="Rubik"/>
                <a:cs typeface="Rubik"/>
                <a:sym typeface="Rubik"/>
              </a:defRPr>
            </a:lvl2pPr>
            <a:lvl3pPr indent="-304800" lvl="2" marL="1371600" rtl="0">
              <a:lnSpc>
                <a:spcPct val="100000"/>
              </a:lnSpc>
              <a:spcBef>
                <a:spcPts val="1200"/>
              </a:spcBef>
              <a:spcAft>
                <a:spcPts val="0"/>
              </a:spcAft>
              <a:buClr>
                <a:schemeClr val="dk1"/>
              </a:buClr>
              <a:buSzPts val="1200"/>
              <a:buFont typeface="Rubik"/>
              <a:buChar char="–"/>
              <a:defRPr sz="1200">
                <a:solidFill>
                  <a:schemeClr val="dk1"/>
                </a:solidFill>
                <a:latin typeface="Rubik"/>
                <a:ea typeface="Rubik"/>
                <a:cs typeface="Rubik"/>
                <a:sym typeface="Rubik"/>
              </a:defRPr>
            </a:lvl3pPr>
            <a:lvl4pPr indent="-304800" lvl="3" marL="1828800" rtl="0">
              <a:lnSpc>
                <a:spcPct val="100000"/>
              </a:lnSpc>
              <a:spcBef>
                <a:spcPts val="1200"/>
              </a:spcBef>
              <a:spcAft>
                <a:spcPts val="0"/>
              </a:spcAft>
              <a:buClr>
                <a:schemeClr val="dk1"/>
              </a:buClr>
              <a:buSzPts val="1200"/>
              <a:buFont typeface="Rubik"/>
              <a:buChar char="–"/>
              <a:defRPr sz="1200">
                <a:solidFill>
                  <a:schemeClr val="dk1"/>
                </a:solidFill>
                <a:latin typeface="Rubik"/>
                <a:ea typeface="Rubik"/>
                <a:cs typeface="Rubik"/>
                <a:sym typeface="Rubik"/>
              </a:defRPr>
            </a:lvl4pPr>
            <a:lvl5pPr indent="-304800" lvl="4" marL="2286000" rtl="0">
              <a:lnSpc>
                <a:spcPct val="100000"/>
              </a:lnSpc>
              <a:spcBef>
                <a:spcPts val="1200"/>
              </a:spcBef>
              <a:spcAft>
                <a:spcPts val="0"/>
              </a:spcAft>
              <a:buClr>
                <a:schemeClr val="dk1"/>
              </a:buClr>
              <a:buSzPts val="1200"/>
              <a:buFont typeface="Rubik"/>
              <a:buChar char="–"/>
              <a:defRPr sz="1200">
                <a:solidFill>
                  <a:schemeClr val="dk1"/>
                </a:solidFill>
                <a:latin typeface="Rubik"/>
                <a:ea typeface="Rubik"/>
                <a:cs typeface="Rubik"/>
                <a:sym typeface="Rubik"/>
              </a:defRPr>
            </a:lvl5pPr>
            <a:lvl6pPr indent="-304800" lvl="5" marL="2743200" rtl="0">
              <a:lnSpc>
                <a:spcPct val="100000"/>
              </a:lnSpc>
              <a:spcBef>
                <a:spcPts val="1200"/>
              </a:spcBef>
              <a:spcAft>
                <a:spcPts val="0"/>
              </a:spcAft>
              <a:buClr>
                <a:schemeClr val="dk1"/>
              </a:buClr>
              <a:buSzPts val="1200"/>
              <a:buFont typeface="Rubik"/>
              <a:buChar char="–"/>
              <a:defRPr sz="1200">
                <a:solidFill>
                  <a:schemeClr val="dk1"/>
                </a:solidFill>
                <a:latin typeface="Rubik"/>
                <a:ea typeface="Rubik"/>
                <a:cs typeface="Rubik"/>
                <a:sym typeface="Rubik"/>
              </a:defRPr>
            </a:lvl6pPr>
            <a:lvl7pPr indent="-304800" lvl="6" marL="3200400" rtl="0">
              <a:lnSpc>
                <a:spcPct val="100000"/>
              </a:lnSpc>
              <a:spcBef>
                <a:spcPts val="1200"/>
              </a:spcBef>
              <a:spcAft>
                <a:spcPts val="0"/>
              </a:spcAft>
              <a:buClr>
                <a:schemeClr val="dk1"/>
              </a:buClr>
              <a:buSzPts val="1200"/>
              <a:buFont typeface="Rubik"/>
              <a:buChar char="–"/>
              <a:defRPr sz="1200">
                <a:solidFill>
                  <a:schemeClr val="dk1"/>
                </a:solidFill>
                <a:latin typeface="Rubik"/>
                <a:ea typeface="Rubik"/>
                <a:cs typeface="Rubik"/>
                <a:sym typeface="Rubik"/>
              </a:defRPr>
            </a:lvl7pPr>
            <a:lvl8pPr indent="-304800" lvl="7" marL="3657600" rtl="0">
              <a:lnSpc>
                <a:spcPct val="100000"/>
              </a:lnSpc>
              <a:spcBef>
                <a:spcPts val="1200"/>
              </a:spcBef>
              <a:spcAft>
                <a:spcPts val="0"/>
              </a:spcAft>
              <a:buClr>
                <a:schemeClr val="dk1"/>
              </a:buClr>
              <a:buSzPts val="1200"/>
              <a:buFont typeface="Rubik"/>
              <a:buChar char="–"/>
              <a:defRPr sz="1200">
                <a:solidFill>
                  <a:schemeClr val="dk1"/>
                </a:solidFill>
                <a:latin typeface="Rubik"/>
                <a:ea typeface="Rubik"/>
                <a:cs typeface="Rubik"/>
                <a:sym typeface="Rubik"/>
              </a:defRPr>
            </a:lvl8pPr>
            <a:lvl9pPr indent="-304800" lvl="8" marL="4114800" rtl="0">
              <a:lnSpc>
                <a:spcPct val="100000"/>
              </a:lnSpc>
              <a:spcBef>
                <a:spcPts val="1200"/>
              </a:spcBef>
              <a:spcAft>
                <a:spcPts val="1200"/>
              </a:spcAft>
              <a:buClr>
                <a:schemeClr val="dk1"/>
              </a:buClr>
              <a:buSzPts val="1200"/>
              <a:buFont typeface="Rubik"/>
              <a:buChar char="–"/>
              <a:defRPr sz="1200">
                <a:solidFill>
                  <a:schemeClr val="dk1"/>
                </a:solidFill>
                <a:latin typeface="Rubik"/>
                <a:ea typeface="Rubik"/>
                <a:cs typeface="Rubik"/>
                <a:sym typeface="Rubik"/>
              </a:defRPr>
            </a:lvl9pPr>
          </a:lstStyle>
          <a:p/>
        </p:txBody>
      </p:sp>
      <p:sp>
        <p:nvSpPr>
          <p:cNvPr id="61" name="Google Shape;61;p15"/>
          <p:cNvSpPr txBox="1"/>
          <p:nvPr>
            <p:ph idx="12" type="sldNum"/>
          </p:nvPr>
        </p:nvSpPr>
        <p:spPr>
          <a:xfrm>
            <a:off x="288600" y="4664925"/>
            <a:ext cx="237900" cy="204900"/>
          </a:xfrm>
          <a:prstGeom prst="rect">
            <a:avLst/>
          </a:prstGeom>
          <a:noFill/>
          <a:ln>
            <a:noFill/>
          </a:ln>
        </p:spPr>
        <p:txBody>
          <a:bodyPr anchorCtr="0" anchor="b" bIns="0" lIns="0" spcFirstLastPara="1" rIns="0" wrap="square" tIns="0">
            <a:noAutofit/>
          </a:bodyPr>
          <a:lstStyle>
            <a:lvl1pPr lvl="0" rtl="0">
              <a:buNone/>
              <a:defRPr sz="500">
                <a:solidFill>
                  <a:schemeClr val="dk2"/>
                </a:solidFill>
                <a:latin typeface="Rubik"/>
                <a:ea typeface="Rubik"/>
                <a:cs typeface="Rubik"/>
                <a:sym typeface="Rubik"/>
              </a:defRPr>
            </a:lvl1pPr>
            <a:lvl2pPr lvl="1" rtl="0">
              <a:buNone/>
              <a:defRPr sz="500">
                <a:solidFill>
                  <a:schemeClr val="dk2"/>
                </a:solidFill>
                <a:latin typeface="Rubik"/>
                <a:ea typeface="Rubik"/>
                <a:cs typeface="Rubik"/>
                <a:sym typeface="Rubik"/>
              </a:defRPr>
            </a:lvl2pPr>
            <a:lvl3pPr lvl="2" rtl="0">
              <a:buNone/>
              <a:defRPr sz="500">
                <a:solidFill>
                  <a:schemeClr val="dk2"/>
                </a:solidFill>
                <a:latin typeface="Rubik"/>
                <a:ea typeface="Rubik"/>
                <a:cs typeface="Rubik"/>
                <a:sym typeface="Rubik"/>
              </a:defRPr>
            </a:lvl3pPr>
            <a:lvl4pPr lvl="3" rtl="0">
              <a:buNone/>
              <a:defRPr sz="500">
                <a:solidFill>
                  <a:schemeClr val="dk2"/>
                </a:solidFill>
                <a:latin typeface="Rubik"/>
                <a:ea typeface="Rubik"/>
                <a:cs typeface="Rubik"/>
                <a:sym typeface="Rubik"/>
              </a:defRPr>
            </a:lvl4pPr>
            <a:lvl5pPr lvl="4" rtl="0">
              <a:buNone/>
              <a:defRPr sz="500">
                <a:solidFill>
                  <a:schemeClr val="dk2"/>
                </a:solidFill>
                <a:latin typeface="Rubik"/>
                <a:ea typeface="Rubik"/>
                <a:cs typeface="Rubik"/>
                <a:sym typeface="Rubik"/>
              </a:defRPr>
            </a:lvl5pPr>
            <a:lvl6pPr lvl="5" rtl="0">
              <a:buNone/>
              <a:defRPr sz="500">
                <a:solidFill>
                  <a:schemeClr val="dk2"/>
                </a:solidFill>
                <a:latin typeface="Rubik"/>
                <a:ea typeface="Rubik"/>
                <a:cs typeface="Rubik"/>
                <a:sym typeface="Rubik"/>
              </a:defRPr>
            </a:lvl6pPr>
            <a:lvl7pPr lvl="6" rtl="0">
              <a:buNone/>
              <a:defRPr sz="500">
                <a:solidFill>
                  <a:schemeClr val="dk2"/>
                </a:solidFill>
                <a:latin typeface="Rubik"/>
                <a:ea typeface="Rubik"/>
                <a:cs typeface="Rubik"/>
                <a:sym typeface="Rubik"/>
              </a:defRPr>
            </a:lvl7pPr>
            <a:lvl8pPr lvl="7" rtl="0">
              <a:buNone/>
              <a:defRPr sz="500">
                <a:solidFill>
                  <a:schemeClr val="dk2"/>
                </a:solidFill>
                <a:latin typeface="Rubik"/>
                <a:ea typeface="Rubik"/>
                <a:cs typeface="Rubik"/>
                <a:sym typeface="Rubik"/>
              </a:defRPr>
            </a:lvl8pPr>
            <a:lvl9pPr lvl="8" rtl="0">
              <a:buNone/>
              <a:defRPr sz="500">
                <a:solidFill>
                  <a:schemeClr val="dk2"/>
                </a:solidFill>
                <a:latin typeface="Rubik"/>
                <a:ea typeface="Rubik"/>
                <a:cs typeface="Rubik"/>
                <a:sym typeface="Rubik"/>
              </a:defRPr>
            </a:lvl9pPr>
          </a:lstStyle>
          <a:p>
            <a:pPr indent="0" lvl="0" marL="0" rtl="0" algn="l">
              <a:spcBef>
                <a:spcPts val="0"/>
              </a:spcBef>
              <a:spcAft>
                <a:spcPts val="0"/>
              </a:spcAft>
              <a:buNone/>
            </a:pPr>
            <a:fld id="{00000000-1234-1234-1234-123412341234}" type="slidenum">
              <a:rPr lang="en-GB"/>
              <a:t>‹#›</a:t>
            </a:fld>
            <a:endParaRPr/>
          </a:p>
        </p:txBody>
      </p:sp>
      <p:sp>
        <p:nvSpPr>
          <p:cNvPr id="62" name="Google Shape;62;p15"/>
          <p:cNvSpPr txBox="1"/>
          <p:nvPr/>
        </p:nvSpPr>
        <p:spPr>
          <a:xfrm>
            <a:off x="795300" y="4665050"/>
            <a:ext cx="45132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Rubik"/>
                <a:ea typeface="Rubik"/>
                <a:cs typeface="Rubik"/>
                <a:sym typeface="Rubik"/>
              </a:rPr>
              <a:t>Multiverse</a:t>
            </a:r>
            <a:endParaRPr sz="500">
              <a:solidFill>
                <a:schemeClr val="dk2"/>
              </a:solidFill>
              <a:latin typeface="Rubik"/>
              <a:ea typeface="Rubik"/>
              <a:cs typeface="Rubik"/>
              <a:sym typeface="Rubik"/>
            </a:endParaRPr>
          </a:p>
        </p:txBody>
      </p:sp>
      <p:sp>
        <p:nvSpPr>
          <p:cNvPr id="63" name="Google Shape;63;p15"/>
          <p:cNvSpPr txBox="1"/>
          <p:nvPr/>
        </p:nvSpPr>
        <p:spPr>
          <a:xfrm>
            <a:off x="7889100" y="4665050"/>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Rubik"/>
                <a:ea typeface="Rubik"/>
                <a:cs typeface="Rubik"/>
                <a:sym typeface="Rubik"/>
              </a:rPr>
              <a:t>Private and Confidential</a:t>
            </a:r>
            <a:endParaRPr sz="500">
              <a:solidFill>
                <a:schemeClr val="dk2"/>
              </a:solidFill>
              <a:latin typeface="Rubik"/>
              <a:ea typeface="Rubik"/>
              <a:cs typeface="Rubik"/>
              <a:sym typeface="Rubik"/>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578">
          <p15:clr>
            <a:srgbClr val="EA4335"/>
          </p15:clr>
        </p15:guide>
        <p15:guide id="2" pos="471">
          <p15:clr>
            <a:srgbClr val="EA4335"/>
          </p15:clr>
        </p15:guide>
        <p15:guide id="3" pos="182">
          <p15:clr>
            <a:srgbClr val="EA4335"/>
          </p15:clr>
        </p15:guide>
        <p15:guide id="4" pos="501">
          <p15:clr>
            <a:srgbClr val="EA4335"/>
          </p15:clr>
        </p15:guide>
        <p15:guide id="5" pos="790">
          <p15:clr>
            <a:srgbClr val="EA4335"/>
          </p15:clr>
        </p15:guide>
        <p15:guide id="6" pos="820">
          <p15:clr>
            <a:srgbClr val="EA4335"/>
          </p15:clr>
        </p15:guide>
        <p15:guide id="7" pos="1110">
          <p15:clr>
            <a:srgbClr val="EA4335"/>
          </p15:clr>
        </p15:guide>
        <p15:guide id="8" pos="1139">
          <p15:clr>
            <a:srgbClr val="EA4335"/>
          </p15:clr>
        </p15:guide>
        <p15:guide id="9" pos="1429">
          <p15:clr>
            <a:srgbClr val="EA4335"/>
          </p15:clr>
        </p15:guide>
        <p15:guide id="10" pos="1459">
          <p15:clr>
            <a:srgbClr val="EA4335"/>
          </p15:clr>
        </p15:guide>
        <p15:guide id="11" pos="1748">
          <p15:clr>
            <a:srgbClr val="EA4335"/>
          </p15:clr>
        </p15:guide>
        <p15:guide id="12" pos="1778">
          <p15:clr>
            <a:srgbClr val="EA4335"/>
          </p15:clr>
        </p15:guide>
        <p15:guide id="13" pos="2067">
          <p15:clr>
            <a:srgbClr val="EA4335"/>
          </p15:clr>
        </p15:guide>
        <p15:guide id="14" pos="2097">
          <p15:clr>
            <a:srgbClr val="EA4335"/>
          </p15:clr>
        </p15:guide>
        <p15:guide id="15" pos="2386">
          <p15:clr>
            <a:srgbClr val="EA4335"/>
          </p15:clr>
        </p15:guide>
        <p15:guide id="16" pos="2416">
          <p15:clr>
            <a:srgbClr val="EA4335"/>
          </p15:clr>
        </p15:guide>
        <p15:guide id="17" pos="2706">
          <p15:clr>
            <a:srgbClr val="EA4335"/>
          </p15:clr>
        </p15:guide>
        <p15:guide id="18" pos="2735">
          <p15:clr>
            <a:srgbClr val="EA4335"/>
          </p15:clr>
        </p15:guide>
        <p15:guide id="19" pos="3025">
          <p15:clr>
            <a:srgbClr val="EA4335"/>
          </p15:clr>
        </p15:guide>
        <p15:guide id="20" pos="3054">
          <p15:clr>
            <a:srgbClr val="EA4335"/>
          </p15:clr>
        </p15:guide>
        <p15:guide id="21" pos="3344">
          <p15:clr>
            <a:srgbClr val="EA4335"/>
          </p15:clr>
        </p15:guide>
        <p15:guide id="22" pos="3374">
          <p15:clr>
            <a:srgbClr val="EA4335"/>
          </p15:clr>
        </p15:guide>
        <p15:guide id="23" pos="3663">
          <p15:clr>
            <a:srgbClr val="EA4335"/>
          </p15:clr>
        </p15:guide>
        <p15:guide id="24" pos="3693">
          <p15:clr>
            <a:srgbClr val="EA4335"/>
          </p15:clr>
        </p15:guide>
        <p15:guide id="25" pos="3982">
          <p15:clr>
            <a:srgbClr val="EA4335"/>
          </p15:clr>
        </p15:guide>
        <p15:guide id="26" pos="4012">
          <p15:clr>
            <a:srgbClr val="EA4335"/>
          </p15:clr>
        </p15:guide>
        <p15:guide id="27" pos="4301">
          <p15:clr>
            <a:srgbClr val="EA4335"/>
          </p15:clr>
        </p15:guide>
        <p15:guide id="28" pos="4331">
          <p15:clr>
            <a:srgbClr val="EA4335"/>
          </p15:clr>
        </p15:guide>
        <p15:guide id="29" pos="4621">
          <p15:clr>
            <a:srgbClr val="EA4335"/>
          </p15:clr>
        </p15:guide>
        <p15:guide id="30" pos="4650">
          <p15:clr>
            <a:srgbClr val="EA4335"/>
          </p15:clr>
        </p15:guide>
        <p15:guide id="31" pos="4940">
          <p15:clr>
            <a:srgbClr val="EA4335"/>
          </p15:clr>
        </p15:guide>
        <p15:guide id="32" pos="4970">
          <p15:clr>
            <a:srgbClr val="EA4335"/>
          </p15:clr>
        </p15:guide>
        <p15:guide id="33" pos="5259">
          <p15:clr>
            <a:srgbClr val="EA4335"/>
          </p15:clr>
        </p15:guide>
        <p15:guide id="34" pos="5289">
          <p15:clr>
            <a:srgbClr val="EA4335"/>
          </p15:clr>
        </p15:guide>
        <p15:guide id="35" orient="horz" pos="180">
          <p15:clr>
            <a:srgbClr val="EA4335"/>
          </p15:clr>
        </p15:guide>
        <p15:guide id="36" orient="horz" pos="3061">
          <p15:clr>
            <a:srgbClr val="EA4335"/>
          </p15:clr>
        </p15:guide>
        <p15:guide id="37" orient="horz" pos="2878">
          <p15:clr>
            <a:srgbClr val="EA4335"/>
          </p15:clr>
        </p15:guide>
        <p15:guide id="38" orient="horz" pos="631">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8" name="Shape 568"/>
        <p:cNvGrpSpPr/>
        <p:nvPr/>
      </p:nvGrpSpPr>
      <p:grpSpPr>
        <a:xfrm>
          <a:off x="0" y="0"/>
          <a:ext cx="0" cy="0"/>
          <a:chOff x="0" y="0"/>
          <a:chExt cx="0" cy="0"/>
        </a:xfrm>
      </p:grpSpPr>
      <p:sp>
        <p:nvSpPr>
          <p:cNvPr id="569" name="Google Shape;569;p93"/>
          <p:cNvSpPr txBox="1"/>
          <p:nvPr/>
        </p:nvSpPr>
        <p:spPr>
          <a:xfrm>
            <a:off x="795300" y="4588850"/>
            <a:ext cx="45132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rgbClr val="7C7C9A"/>
                </a:solidFill>
                <a:latin typeface="Rubik"/>
                <a:ea typeface="Rubik"/>
                <a:cs typeface="Rubik"/>
                <a:sym typeface="Rubik"/>
              </a:rPr>
              <a:t>Multiverse</a:t>
            </a:r>
            <a:endParaRPr sz="500">
              <a:solidFill>
                <a:srgbClr val="7C7C9A"/>
              </a:solidFill>
              <a:latin typeface="Rubik"/>
              <a:ea typeface="Rubik"/>
              <a:cs typeface="Rubik"/>
              <a:sym typeface="Rubik"/>
            </a:endParaRPr>
          </a:p>
          <a:p>
            <a:pPr indent="0" lvl="0" marL="0" rtl="0" algn="l">
              <a:spcBef>
                <a:spcPts val="0"/>
              </a:spcBef>
              <a:spcAft>
                <a:spcPts val="0"/>
              </a:spcAft>
              <a:buNone/>
            </a:pPr>
            <a:r>
              <a:rPr lang="en-GB" sz="500">
                <a:solidFill>
                  <a:srgbClr val="7C7C9A"/>
                </a:solidFill>
                <a:latin typeface="Rubik"/>
                <a:ea typeface="Rubik"/>
                <a:cs typeface="Rubik"/>
                <a:sym typeface="Rubik"/>
              </a:rPr>
              <a:t>Presentation title here</a:t>
            </a:r>
            <a:endParaRPr sz="500">
              <a:solidFill>
                <a:srgbClr val="7C7C9A"/>
              </a:solidFill>
              <a:latin typeface="Rubik"/>
              <a:ea typeface="Rubik"/>
              <a:cs typeface="Rubik"/>
              <a:sym typeface="Rubik"/>
            </a:endParaRPr>
          </a:p>
        </p:txBody>
      </p:sp>
      <p:sp>
        <p:nvSpPr>
          <p:cNvPr id="570" name="Google Shape;570;p93"/>
          <p:cNvSpPr txBox="1"/>
          <p:nvPr/>
        </p:nvSpPr>
        <p:spPr>
          <a:xfrm>
            <a:off x="7889100" y="4588850"/>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rgbClr val="7C7C9A"/>
                </a:solidFill>
                <a:latin typeface="Rubik"/>
                <a:ea typeface="Rubik"/>
                <a:cs typeface="Rubik"/>
                <a:sym typeface="Rubik"/>
              </a:rPr>
              <a:t>Private and Confidential</a:t>
            </a:r>
            <a:endParaRPr sz="500">
              <a:solidFill>
                <a:srgbClr val="7C7C9A"/>
              </a:solidFill>
              <a:latin typeface="Rubik"/>
              <a:ea typeface="Rubik"/>
              <a:cs typeface="Rubik"/>
              <a:sym typeface="Rubik"/>
            </a:endParaRPr>
          </a:p>
        </p:txBody>
      </p:sp>
    </p:spTree>
  </p:cSld>
  <p:clrMap accent1="accent1" accent2="accent2" accent3="accent3" accent4="accent4" accent5="accent5" accent6="accent6" bg1="lt1" bg2="dk2" tx1="dk1" tx2="lt2" folHlink="folHlink" hlink="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81">
          <p15:clr>
            <a:srgbClr val="EA4335"/>
          </p15:clr>
        </p15:guide>
        <p15:guide id="2" pos="5578">
          <p15:clr>
            <a:srgbClr val="EA4335"/>
          </p15:clr>
        </p15:guide>
        <p15:guide id="3" pos="472">
          <p15:clr>
            <a:srgbClr val="EA4335"/>
          </p15:clr>
        </p15:guide>
        <p15:guide id="4" pos="501">
          <p15:clr>
            <a:srgbClr val="EA4335"/>
          </p15:clr>
        </p15:guide>
        <p15:guide id="5" pos="792">
          <p15:clr>
            <a:srgbClr val="EA4335"/>
          </p15:clr>
        </p15:guide>
        <p15:guide id="6" pos="820">
          <p15:clr>
            <a:srgbClr val="EA4335"/>
          </p15:clr>
        </p15:guide>
        <p15:guide id="7" pos="1110">
          <p15:clr>
            <a:srgbClr val="EA4335"/>
          </p15:clr>
        </p15:guide>
        <p15:guide id="8" pos="1139">
          <p15:clr>
            <a:srgbClr val="EA4335"/>
          </p15:clr>
        </p15:guide>
        <p15:guide id="9" pos="1429">
          <p15:clr>
            <a:srgbClr val="EA4335"/>
          </p15:clr>
        </p15:guide>
        <p15:guide id="10" pos="1458">
          <p15:clr>
            <a:srgbClr val="EA4335"/>
          </p15:clr>
        </p15:guide>
        <p15:guide id="11" pos="1749">
          <p15:clr>
            <a:srgbClr val="EA4335"/>
          </p15:clr>
        </p15:guide>
        <p15:guide id="12" pos="1777">
          <p15:clr>
            <a:srgbClr val="EA4335"/>
          </p15:clr>
        </p15:guide>
        <p15:guide id="13" pos="2068">
          <p15:clr>
            <a:srgbClr val="EA4335"/>
          </p15:clr>
        </p15:guide>
        <p15:guide id="14" pos="2096">
          <p15:clr>
            <a:srgbClr val="EA4335"/>
          </p15:clr>
        </p15:guide>
        <p15:guide id="15" pos="2387">
          <p15:clr>
            <a:srgbClr val="EA4335"/>
          </p15:clr>
        </p15:guide>
        <p15:guide id="16" pos="2415">
          <p15:clr>
            <a:srgbClr val="EA4335"/>
          </p15:clr>
        </p15:guide>
        <p15:guide id="17" pos="2706">
          <p15:clr>
            <a:srgbClr val="EA4335"/>
          </p15:clr>
        </p15:guide>
        <p15:guide id="18" pos="2735">
          <p15:clr>
            <a:srgbClr val="EA4335"/>
          </p15:clr>
        </p15:guide>
        <p15:guide id="19" pos="3025">
          <p15:clr>
            <a:srgbClr val="EA4335"/>
          </p15:clr>
        </p15:guide>
        <p15:guide id="20" pos="3054">
          <p15:clr>
            <a:srgbClr val="EA4335"/>
          </p15:clr>
        </p15:guide>
        <p15:guide id="21" pos="3344">
          <p15:clr>
            <a:srgbClr val="EA4335"/>
          </p15:clr>
        </p15:guide>
        <p15:guide id="22" pos="3373">
          <p15:clr>
            <a:srgbClr val="EA4335"/>
          </p15:clr>
        </p15:guide>
        <p15:guide id="23" pos="3663">
          <p15:clr>
            <a:srgbClr val="EA4335"/>
          </p15:clr>
        </p15:guide>
        <p15:guide id="24" pos="3692">
          <p15:clr>
            <a:srgbClr val="EA4335"/>
          </p15:clr>
        </p15:guide>
        <p15:guide id="25" pos="3983">
          <p15:clr>
            <a:srgbClr val="EA4335"/>
          </p15:clr>
        </p15:guide>
        <p15:guide id="26" pos="4011">
          <p15:clr>
            <a:srgbClr val="EA4335"/>
          </p15:clr>
        </p15:guide>
        <p15:guide id="27" pos="4302">
          <p15:clr>
            <a:srgbClr val="EA4335"/>
          </p15:clr>
        </p15:guide>
        <p15:guide id="28" pos="4330">
          <p15:clr>
            <a:srgbClr val="EA4335"/>
          </p15:clr>
        </p15:guide>
        <p15:guide id="29" pos="4621">
          <p15:clr>
            <a:srgbClr val="EA4335"/>
          </p15:clr>
        </p15:guide>
        <p15:guide id="30" pos="4649">
          <p15:clr>
            <a:srgbClr val="EA4335"/>
          </p15:clr>
        </p15:guide>
        <p15:guide id="31" pos="4940">
          <p15:clr>
            <a:srgbClr val="EA4335"/>
          </p15:clr>
        </p15:guide>
        <p15:guide id="32" pos="4970">
          <p15:clr>
            <a:srgbClr val="EA4335"/>
          </p15:clr>
        </p15:guide>
        <p15:guide id="33" pos="5259">
          <p15:clr>
            <a:srgbClr val="EA4335"/>
          </p15:clr>
        </p15:guide>
        <p15:guide id="34" pos="5288">
          <p15:clr>
            <a:srgbClr val="EA4335"/>
          </p15:clr>
        </p15:guide>
        <p15:guide id="35" orient="horz" pos="624">
          <p15:clr>
            <a:srgbClr val="EA4335"/>
          </p15:clr>
        </p15:guide>
        <p15:guide id="36" orient="horz" pos="2878">
          <p15:clr>
            <a:srgbClr val="EA4335"/>
          </p15:clr>
        </p15:guide>
        <p15:guide id="37" orient="horz" pos="3061">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48.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3.png"/><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4.png"/><Relationship Id="rId4" Type="http://schemas.openxmlformats.org/officeDocument/2006/relationships/image" Target="../media/image67.png"/><Relationship Id="rId5" Type="http://schemas.openxmlformats.org/officeDocument/2006/relationships/image" Target="../media/image66.png"/><Relationship Id="rId6" Type="http://schemas.openxmlformats.org/officeDocument/2006/relationships/image" Target="../media/image6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0.png"/><Relationship Id="rId4" Type="http://schemas.openxmlformats.org/officeDocument/2006/relationships/image" Target="../media/image79.png"/><Relationship Id="rId5" Type="http://schemas.openxmlformats.org/officeDocument/2006/relationships/image" Target="../media/image7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48.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48.png"/><Relationship Id="rId4" Type="http://schemas.openxmlformats.org/officeDocument/2006/relationships/image" Target="../media/image4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3.png"/><Relationship Id="rId4" Type="http://schemas.openxmlformats.org/officeDocument/2006/relationships/image" Target="../media/image75.png"/><Relationship Id="rId5" Type="http://schemas.openxmlformats.org/officeDocument/2006/relationships/image" Target="../media/image66.png"/><Relationship Id="rId6" Type="http://schemas.openxmlformats.org/officeDocument/2006/relationships/image" Target="../media/image7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8.png"/><Relationship Id="rId4" Type="http://schemas.openxmlformats.org/officeDocument/2006/relationships/image" Target="../media/image80.png"/><Relationship Id="rId5" Type="http://schemas.openxmlformats.org/officeDocument/2006/relationships/image" Target="../media/image83.png"/><Relationship Id="rId6" Type="http://schemas.openxmlformats.org/officeDocument/2006/relationships/image" Target="../media/image8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5.png"/><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8.xml"/><Relationship Id="rId3" Type="http://schemas.openxmlformats.org/officeDocument/2006/relationships/image" Target="../media/image90.png"/><Relationship Id="rId4" Type="http://schemas.openxmlformats.org/officeDocument/2006/relationships/image" Target="../media/image8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3.png"/><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5.jpg"/><Relationship Id="rId4" Type="http://schemas.openxmlformats.org/officeDocument/2006/relationships/image" Target="../media/image4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48.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93.png"/><Relationship Id="rId4" Type="http://schemas.openxmlformats.org/officeDocument/2006/relationships/image" Target="../media/image9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98.png"/><Relationship Id="rId4" Type="http://schemas.openxmlformats.org/officeDocument/2006/relationships/image" Target="../media/image100.png"/><Relationship Id="rId5" Type="http://schemas.openxmlformats.org/officeDocument/2006/relationships/image" Target="../media/image96.png"/><Relationship Id="rId6" Type="http://schemas.openxmlformats.org/officeDocument/2006/relationships/image" Target="../media/image9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3.xml"/><Relationship Id="rId3" Type="http://schemas.openxmlformats.org/officeDocument/2006/relationships/image" Target="../media/image95.png"/><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3.png"/><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5.xml"/><Relationship Id="rId3" Type="http://schemas.openxmlformats.org/officeDocument/2006/relationships/image" Target="../media/image102.png"/><Relationship Id="rId4" Type="http://schemas.openxmlformats.org/officeDocument/2006/relationships/image" Target="../media/image9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3.png"/><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48.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8.jp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6.png"/><Relationship Id="rId4" Type="http://schemas.openxmlformats.org/officeDocument/2006/relationships/image" Target="../media/image65.png"/><Relationship Id="rId5" Type="http://schemas.openxmlformats.org/officeDocument/2006/relationships/image" Target="../media/image62.png"/><Relationship Id="rId6" Type="http://schemas.openxmlformats.org/officeDocument/2006/relationships/image" Target="../media/image76.jpg"/><Relationship Id="rId7" Type="http://schemas.openxmlformats.org/officeDocument/2006/relationships/image" Target="../media/image57.jpg"/><Relationship Id="rId8"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12"/>
          <p:cNvSpPr txBox="1"/>
          <p:nvPr>
            <p:ph idx="1" type="subTitle"/>
          </p:nvPr>
        </p:nvSpPr>
        <p:spPr>
          <a:xfrm>
            <a:off x="233325" y="4644000"/>
            <a:ext cx="8677500" cy="248400"/>
          </a:xfrm>
          <a:prstGeom prst="rect">
            <a:avLst/>
          </a:prstGeom>
        </p:spPr>
        <p:txBody>
          <a:bodyPr anchorCtr="0" anchor="b" bIns="0" lIns="0" spcFirstLastPara="1" rIns="0" wrap="square" tIns="0">
            <a:noAutofit/>
          </a:bodyPr>
          <a:lstStyle/>
          <a:p>
            <a:pPr indent="-304800" lvl="0" marL="457200" rtl="0" algn="ctr">
              <a:spcBef>
                <a:spcPts val="0"/>
              </a:spcBef>
              <a:spcAft>
                <a:spcPts val="0"/>
              </a:spcAft>
              <a:buNone/>
            </a:pPr>
            <a:r>
              <a:rPr lang="en-GB"/>
              <a:t>Private and Confidential    •    multiverse.io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21"/>
          <p:cNvSpPr txBox="1"/>
          <p:nvPr>
            <p:ph type="title"/>
          </p:nvPr>
        </p:nvSpPr>
        <p:spPr>
          <a:xfrm>
            <a:off x="2268525" y="1911281"/>
            <a:ext cx="4607100" cy="1320900"/>
          </a:xfrm>
          <a:prstGeom prst="rect">
            <a:avLst/>
          </a:prstGeom>
          <a:noFill/>
          <a:ln>
            <a:noFill/>
          </a:ln>
        </p:spPr>
        <p:txBody>
          <a:bodyPr anchorCtr="0" anchor="ctr" bIns="68575" lIns="68575" spcFirstLastPara="1" rIns="68575" wrap="square" tIns="68575">
            <a:noAutofit/>
          </a:bodyPr>
          <a:lstStyle/>
          <a:p>
            <a:pPr indent="0" lvl="0" marL="0" marR="0" rtl="0" algn="ctr">
              <a:lnSpc>
                <a:spcPct val="80000"/>
              </a:lnSpc>
              <a:spcBef>
                <a:spcPts val="0"/>
              </a:spcBef>
              <a:spcAft>
                <a:spcPts val="1200"/>
              </a:spcAft>
              <a:buNone/>
            </a:pPr>
            <a:r>
              <a:rPr lang="en-GB"/>
              <a:t>Data Science Workflow</a:t>
            </a:r>
            <a:endParaRPr/>
          </a:p>
        </p:txBody>
      </p:sp>
      <p:sp>
        <p:nvSpPr>
          <p:cNvPr id="729" name="Google Shape;729;p121"/>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p>
            <a:pPr indent="-304800" lvl="0" marL="457200" rtl="0" algn="ctr">
              <a:lnSpc>
                <a:spcPct val="100000"/>
              </a:lnSpc>
              <a:spcBef>
                <a:spcPts val="0"/>
              </a:spcBef>
              <a:spcAft>
                <a:spcPts val="0"/>
              </a:spcAft>
              <a:buSzPts val="1200"/>
              <a:buNone/>
            </a:pPr>
            <a:r>
              <a:rPr lang="en-GB"/>
              <a:t>Private and Confidential    •    multiverse.io</a:t>
            </a:r>
            <a:endParaRPr/>
          </a:p>
        </p:txBody>
      </p:sp>
      <p:pic>
        <p:nvPicPr>
          <p:cNvPr id="730" name="Google Shape;730;p121"/>
          <p:cNvPicPr preferRelativeResize="0"/>
          <p:nvPr/>
        </p:nvPicPr>
        <p:blipFill rotWithShape="1">
          <a:blip r:embed="rId3">
            <a:alphaModFix/>
          </a:blip>
          <a:srcRect b="0" l="0" r="0" t="0"/>
          <a:stretch/>
        </p:blipFill>
        <p:spPr>
          <a:xfrm>
            <a:off x="3341911" y="3486362"/>
            <a:ext cx="2497888" cy="188874"/>
          </a:xfrm>
          <a:prstGeom prst="rect">
            <a:avLst/>
          </a:prstGeom>
          <a:noFill/>
          <a:ln>
            <a:noFill/>
          </a:ln>
        </p:spPr>
      </p:pic>
      <p:pic>
        <p:nvPicPr>
          <p:cNvPr id="731" name="Google Shape;731;p121"/>
          <p:cNvPicPr preferRelativeResize="0"/>
          <p:nvPr/>
        </p:nvPicPr>
        <p:blipFill>
          <a:blip r:embed="rId4">
            <a:alphaModFix/>
          </a:blip>
          <a:stretch>
            <a:fillRect/>
          </a:stretch>
        </p:blipFill>
        <p:spPr>
          <a:xfrm rot="7451294">
            <a:off x="6575904" y="1178373"/>
            <a:ext cx="1100773" cy="79367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2"/>
          <p:cNvSpPr txBox="1"/>
          <p:nvPr>
            <p:ph type="title"/>
          </p:nvPr>
        </p:nvSpPr>
        <p:spPr>
          <a:xfrm>
            <a:off x="795300" y="219475"/>
            <a:ext cx="806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Data Science Workflow</a:t>
            </a:r>
            <a:endParaRPr/>
          </a:p>
        </p:txBody>
      </p:sp>
      <p:sp>
        <p:nvSpPr>
          <p:cNvPr id="737" name="Google Shape;737;p122"/>
          <p:cNvSpPr txBox="1"/>
          <p:nvPr/>
        </p:nvSpPr>
        <p:spPr>
          <a:xfrm>
            <a:off x="663075" y="1101925"/>
            <a:ext cx="3051000" cy="1038000"/>
          </a:xfrm>
          <a:prstGeom prst="rect">
            <a:avLst/>
          </a:prstGeom>
          <a:noFill/>
          <a:ln>
            <a:noFill/>
          </a:ln>
        </p:spPr>
        <p:txBody>
          <a:bodyPr anchorCtr="0" anchor="t" bIns="40750" lIns="81550" spcFirstLastPara="1" rIns="81550" wrap="square" tIns="40750">
            <a:noAutofit/>
          </a:bodyPr>
          <a:lstStyle/>
          <a:p>
            <a:pPr indent="0" lvl="0" marL="0" marR="0" rtl="0" algn="l">
              <a:lnSpc>
                <a:spcPct val="80000"/>
              </a:lnSpc>
              <a:spcBef>
                <a:spcPts val="0"/>
              </a:spcBef>
              <a:spcAft>
                <a:spcPts val="0"/>
              </a:spcAft>
              <a:buClr>
                <a:schemeClr val="dk1"/>
              </a:buClr>
              <a:buSzPts val="1100"/>
              <a:buFont typeface="Arial"/>
              <a:buNone/>
            </a:pPr>
            <a:r>
              <a:rPr lang="en-GB" sz="4000">
                <a:solidFill>
                  <a:schemeClr val="accent1"/>
                </a:solidFill>
                <a:latin typeface="Times New Roman"/>
                <a:ea typeface="Times New Roman"/>
                <a:cs typeface="Times New Roman"/>
                <a:sym typeface="Times New Roman"/>
              </a:rPr>
              <a:t>Recall the Data Analytics Lifecycle</a:t>
            </a:r>
            <a:endParaRPr sz="4000">
              <a:solidFill>
                <a:schemeClr val="accent1"/>
              </a:solidFill>
              <a:latin typeface="Times New Roman"/>
              <a:ea typeface="Times New Roman"/>
              <a:cs typeface="Times New Roman"/>
              <a:sym typeface="Times New Roman"/>
            </a:endParaRPr>
          </a:p>
          <a:p>
            <a:pPr indent="0" lvl="0" marL="0" marR="0" rtl="0" algn="l">
              <a:lnSpc>
                <a:spcPct val="80000"/>
              </a:lnSpc>
              <a:spcBef>
                <a:spcPts val="0"/>
              </a:spcBef>
              <a:spcAft>
                <a:spcPts val="0"/>
              </a:spcAft>
              <a:buClr>
                <a:schemeClr val="dk1"/>
              </a:buClr>
              <a:buSzPts val="1100"/>
              <a:buFont typeface="Arial"/>
              <a:buNone/>
            </a:pPr>
            <a:r>
              <a:t/>
            </a:r>
            <a:endParaRPr sz="4000">
              <a:solidFill>
                <a:schemeClr val="accent1"/>
              </a:solidFill>
              <a:latin typeface="Times New Roman"/>
              <a:ea typeface="Times New Roman"/>
              <a:cs typeface="Times New Roman"/>
              <a:sym typeface="Times New Roman"/>
            </a:endParaRPr>
          </a:p>
          <a:p>
            <a:pPr indent="0" lvl="0" marL="0" marR="0" rtl="0" algn="l">
              <a:lnSpc>
                <a:spcPct val="80000"/>
              </a:lnSpc>
              <a:spcBef>
                <a:spcPts val="0"/>
              </a:spcBef>
              <a:spcAft>
                <a:spcPts val="0"/>
              </a:spcAft>
              <a:buClr>
                <a:srgbClr val="000000"/>
              </a:buClr>
              <a:buSzPts val="2000"/>
              <a:buFont typeface="Arial"/>
              <a:buNone/>
            </a:pPr>
            <a:r>
              <a:t/>
            </a:r>
            <a:endParaRPr sz="4000">
              <a:solidFill>
                <a:schemeClr val="accent1"/>
              </a:solidFill>
              <a:latin typeface="Times New Roman"/>
              <a:ea typeface="Times New Roman"/>
              <a:cs typeface="Times New Roman"/>
              <a:sym typeface="Times New Roman"/>
            </a:endParaRPr>
          </a:p>
        </p:txBody>
      </p:sp>
      <p:sp>
        <p:nvSpPr>
          <p:cNvPr id="738" name="Google Shape;738;p122"/>
          <p:cNvSpPr txBox="1"/>
          <p:nvPr/>
        </p:nvSpPr>
        <p:spPr>
          <a:xfrm>
            <a:off x="6089961" y="1291625"/>
            <a:ext cx="46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64ABFF"/>
                </a:solidFill>
                <a:latin typeface="Rubik"/>
                <a:ea typeface="Rubik"/>
                <a:cs typeface="Rubik"/>
                <a:sym typeface="Rubik"/>
              </a:rPr>
              <a:t>01</a:t>
            </a:r>
            <a:endParaRPr>
              <a:solidFill>
                <a:srgbClr val="64ABFF"/>
              </a:solidFill>
              <a:latin typeface="Rubik"/>
              <a:ea typeface="Rubik"/>
              <a:cs typeface="Rubik"/>
              <a:sym typeface="Rubik"/>
            </a:endParaRPr>
          </a:p>
        </p:txBody>
      </p:sp>
      <p:sp>
        <p:nvSpPr>
          <p:cNvPr id="739" name="Google Shape;739;p122"/>
          <p:cNvSpPr txBox="1"/>
          <p:nvPr/>
        </p:nvSpPr>
        <p:spPr>
          <a:xfrm>
            <a:off x="7079500" y="1835550"/>
            <a:ext cx="46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4D61F4"/>
                </a:solidFill>
                <a:latin typeface="Rubik"/>
                <a:ea typeface="Rubik"/>
                <a:cs typeface="Rubik"/>
                <a:sym typeface="Rubik"/>
              </a:rPr>
              <a:t>02</a:t>
            </a:r>
            <a:endParaRPr>
              <a:solidFill>
                <a:srgbClr val="4D61F4"/>
              </a:solidFill>
              <a:latin typeface="Rubik"/>
              <a:ea typeface="Rubik"/>
              <a:cs typeface="Rubik"/>
              <a:sym typeface="Rubik"/>
            </a:endParaRPr>
          </a:p>
        </p:txBody>
      </p:sp>
      <p:sp>
        <p:nvSpPr>
          <p:cNvPr id="740" name="Google Shape;740;p122"/>
          <p:cNvSpPr txBox="1"/>
          <p:nvPr/>
        </p:nvSpPr>
        <p:spPr>
          <a:xfrm>
            <a:off x="6089961" y="3716325"/>
            <a:ext cx="46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E352"/>
                </a:solidFill>
                <a:latin typeface="Rubik"/>
                <a:ea typeface="Rubik"/>
                <a:cs typeface="Rubik"/>
                <a:sym typeface="Rubik"/>
              </a:rPr>
              <a:t>04</a:t>
            </a:r>
            <a:endParaRPr>
              <a:solidFill>
                <a:srgbClr val="FFE352"/>
              </a:solidFill>
              <a:latin typeface="Rubik"/>
              <a:ea typeface="Rubik"/>
              <a:cs typeface="Rubik"/>
              <a:sym typeface="Rubik"/>
            </a:endParaRPr>
          </a:p>
        </p:txBody>
      </p:sp>
      <p:sp>
        <p:nvSpPr>
          <p:cNvPr id="741" name="Google Shape;741;p122"/>
          <p:cNvSpPr txBox="1"/>
          <p:nvPr/>
        </p:nvSpPr>
        <p:spPr>
          <a:xfrm>
            <a:off x="5079150" y="3180175"/>
            <a:ext cx="46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7C66"/>
                </a:solidFill>
                <a:latin typeface="Rubik"/>
                <a:ea typeface="Rubik"/>
                <a:cs typeface="Rubik"/>
                <a:sym typeface="Rubik"/>
              </a:rPr>
              <a:t>05</a:t>
            </a:r>
            <a:endParaRPr>
              <a:solidFill>
                <a:srgbClr val="FF7C66"/>
              </a:solidFill>
              <a:latin typeface="Rubik"/>
              <a:ea typeface="Rubik"/>
              <a:cs typeface="Rubik"/>
              <a:sym typeface="Rubik"/>
            </a:endParaRPr>
          </a:p>
        </p:txBody>
      </p:sp>
      <p:sp>
        <p:nvSpPr>
          <p:cNvPr id="742" name="Google Shape;742;p122"/>
          <p:cNvSpPr txBox="1"/>
          <p:nvPr/>
        </p:nvSpPr>
        <p:spPr>
          <a:xfrm>
            <a:off x="7079500" y="3180175"/>
            <a:ext cx="46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59D8A1"/>
                </a:solidFill>
                <a:latin typeface="Rubik"/>
                <a:ea typeface="Rubik"/>
                <a:cs typeface="Rubik"/>
                <a:sym typeface="Rubik"/>
              </a:rPr>
              <a:t>03</a:t>
            </a:r>
            <a:endParaRPr>
              <a:solidFill>
                <a:srgbClr val="59D8A1"/>
              </a:solidFill>
              <a:latin typeface="Rubik"/>
              <a:ea typeface="Rubik"/>
              <a:cs typeface="Rubik"/>
              <a:sym typeface="Rubik"/>
            </a:endParaRPr>
          </a:p>
        </p:txBody>
      </p:sp>
      <p:sp>
        <p:nvSpPr>
          <p:cNvPr id="743" name="Google Shape;743;p122"/>
          <p:cNvSpPr txBox="1"/>
          <p:nvPr/>
        </p:nvSpPr>
        <p:spPr>
          <a:xfrm>
            <a:off x="5079150" y="1835550"/>
            <a:ext cx="46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242456"/>
                </a:solidFill>
                <a:latin typeface="Rubik"/>
                <a:ea typeface="Rubik"/>
                <a:cs typeface="Rubik"/>
                <a:sym typeface="Rubik"/>
              </a:rPr>
              <a:t>06</a:t>
            </a:r>
            <a:endParaRPr>
              <a:solidFill>
                <a:srgbClr val="242456"/>
              </a:solidFill>
              <a:latin typeface="Rubik"/>
              <a:ea typeface="Rubik"/>
              <a:cs typeface="Rubik"/>
              <a:sym typeface="Rubik"/>
            </a:endParaRPr>
          </a:p>
        </p:txBody>
      </p:sp>
      <p:pic>
        <p:nvPicPr>
          <p:cNvPr id="744" name="Google Shape;744;p122"/>
          <p:cNvPicPr preferRelativeResize="0"/>
          <p:nvPr/>
        </p:nvPicPr>
        <p:blipFill rotWithShape="1">
          <a:blip r:embed="rId3">
            <a:alphaModFix/>
          </a:blip>
          <a:srcRect b="0" l="0" r="0" t="0"/>
          <a:stretch/>
        </p:blipFill>
        <p:spPr>
          <a:xfrm>
            <a:off x="6147326" y="2526206"/>
            <a:ext cx="391500" cy="464937"/>
          </a:xfrm>
          <a:prstGeom prst="rect">
            <a:avLst/>
          </a:prstGeom>
          <a:noFill/>
          <a:ln>
            <a:noFill/>
          </a:ln>
        </p:spPr>
      </p:pic>
      <p:cxnSp>
        <p:nvCxnSpPr>
          <p:cNvPr id="745" name="Google Shape;745;p122"/>
          <p:cNvCxnSpPr/>
          <p:nvPr/>
        </p:nvCxnSpPr>
        <p:spPr>
          <a:xfrm rot="10800000">
            <a:off x="5092367" y="1904209"/>
            <a:ext cx="0" cy="1582500"/>
          </a:xfrm>
          <a:prstGeom prst="straightConnector1">
            <a:avLst/>
          </a:prstGeom>
          <a:noFill/>
          <a:ln cap="flat" cmpd="sng" w="9525">
            <a:solidFill>
              <a:srgbClr val="242456"/>
            </a:solidFill>
            <a:prstDash val="solid"/>
            <a:round/>
            <a:headEnd len="med" w="med" type="none"/>
            <a:tailEnd len="med" w="med" type="triangle"/>
          </a:ln>
        </p:spPr>
      </p:cxnSp>
      <p:cxnSp>
        <p:nvCxnSpPr>
          <p:cNvPr id="746" name="Google Shape;746;p122"/>
          <p:cNvCxnSpPr/>
          <p:nvPr/>
        </p:nvCxnSpPr>
        <p:spPr>
          <a:xfrm flipH="1" rot="10800000">
            <a:off x="5092367" y="1254314"/>
            <a:ext cx="1250700" cy="655200"/>
          </a:xfrm>
          <a:prstGeom prst="straightConnector1">
            <a:avLst/>
          </a:prstGeom>
          <a:noFill/>
          <a:ln cap="flat" cmpd="sng" w="9525">
            <a:solidFill>
              <a:srgbClr val="64ABFF"/>
            </a:solidFill>
            <a:prstDash val="solid"/>
            <a:round/>
            <a:headEnd len="med" w="med" type="none"/>
            <a:tailEnd len="med" w="med" type="triangle"/>
          </a:ln>
        </p:spPr>
      </p:cxnSp>
      <p:cxnSp>
        <p:nvCxnSpPr>
          <p:cNvPr id="747" name="Google Shape;747;p122"/>
          <p:cNvCxnSpPr/>
          <p:nvPr/>
        </p:nvCxnSpPr>
        <p:spPr>
          <a:xfrm>
            <a:off x="6343087" y="1254438"/>
            <a:ext cx="1250700" cy="655200"/>
          </a:xfrm>
          <a:prstGeom prst="straightConnector1">
            <a:avLst/>
          </a:prstGeom>
          <a:noFill/>
          <a:ln cap="flat" cmpd="sng" w="9525">
            <a:solidFill>
              <a:srgbClr val="4D61F4"/>
            </a:solidFill>
            <a:prstDash val="solid"/>
            <a:round/>
            <a:headEnd len="med" w="med" type="none"/>
            <a:tailEnd len="med" w="med" type="triangle"/>
          </a:ln>
        </p:spPr>
      </p:cxnSp>
      <p:cxnSp>
        <p:nvCxnSpPr>
          <p:cNvPr id="748" name="Google Shape;748;p122"/>
          <p:cNvCxnSpPr/>
          <p:nvPr/>
        </p:nvCxnSpPr>
        <p:spPr>
          <a:xfrm>
            <a:off x="7593806" y="1909514"/>
            <a:ext cx="0" cy="1577100"/>
          </a:xfrm>
          <a:prstGeom prst="straightConnector1">
            <a:avLst/>
          </a:prstGeom>
          <a:noFill/>
          <a:ln cap="flat" cmpd="sng" w="9525">
            <a:solidFill>
              <a:srgbClr val="59D8A1"/>
            </a:solidFill>
            <a:prstDash val="solid"/>
            <a:round/>
            <a:headEnd len="med" w="med" type="none"/>
            <a:tailEnd len="med" w="med" type="triangle"/>
          </a:ln>
        </p:spPr>
      </p:cxnSp>
      <p:cxnSp>
        <p:nvCxnSpPr>
          <p:cNvPr id="749" name="Google Shape;749;p122"/>
          <p:cNvCxnSpPr/>
          <p:nvPr/>
        </p:nvCxnSpPr>
        <p:spPr>
          <a:xfrm flipH="1">
            <a:off x="6343106" y="3486709"/>
            <a:ext cx="1250700" cy="655200"/>
          </a:xfrm>
          <a:prstGeom prst="straightConnector1">
            <a:avLst/>
          </a:prstGeom>
          <a:noFill/>
          <a:ln cap="flat" cmpd="sng" w="9525">
            <a:solidFill>
              <a:srgbClr val="FFE352"/>
            </a:solidFill>
            <a:prstDash val="solid"/>
            <a:round/>
            <a:headEnd len="med" w="med" type="none"/>
            <a:tailEnd len="med" w="med" type="triangle"/>
          </a:ln>
        </p:spPr>
      </p:cxnSp>
      <p:cxnSp>
        <p:nvCxnSpPr>
          <p:cNvPr id="750" name="Google Shape;750;p122"/>
          <p:cNvCxnSpPr/>
          <p:nvPr/>
        </p:nvCxnSpPr>
        <p:spPr>
          <a:xfrm rot="10800000">
            <a:off x="5092387" y="3486585"/>
            <a:ext cx="1250700" cy="655200"/>
          </a:xfrm>
          <a:prstGeom prst="straightConnector1">
            <a:avLst/>
          </a:prstGeom>
          <a:noFill/>
          <a:ln cap="flat" cmpd="sng" w="9525">
            <a:solidFill>
              <a:srgbClr val="FF7C66"/>
            </a:solidFill>
            <a:prstDash val="solid"/>
            <a:round/>
            <a:headEnd len="med" w="med" type="none"/>
            <a:tailEnd len="med" w="med" type="triangle"/>
          </a:ln>
        </p:spPr>
      </p:cxnSp>
      <p:sp>
        <p:nvSpPr>
          <p:cNvPr id="751" name="Google Shape;751;p122"/>
          <p:cNvSpPr txBox="1"/>
          <p:nvPr/>
        </p:nvSpPr>
        <p:spPr>
          <a:xfrm>
            <a:off x="5811775" y="803575"/>
            <a:ext cx="1062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accent1"/>
                </a:solidFill>
                <a:latin typeface="Rubik Light"/>
                <a:ea typeface="Rubik Light"/>
                <a:cs typeface="Rubik Light"/>
                <a:sym typeface="Rubik Light"/>
              </a:rPr>
              <a:t>Plan</a:t>
            </a:r>
            <a:endParaRPr sz="1000">
              <a:solidFill>
                <a:schemeClr val="accent1"/>
              </a:solidFill>
              <a:latin typeface="Rubik Light"/>
              <a:ea typeface="Rubik Light"/>
              <a:cs typeface="Rubik Light"/>
              <a:sym typeface="Rubik Light"/>
            </a:endParaRPr>
          </a:p>
        </p:txBody>
      </p:sp>
      <p:sp>
        <p:nvSpPr>
          <p:cNvPr id="752" name="Google Shape;752;p122"/>
          <p:cNvSpPr txBox="1"/>
          <p:nvPr/>
        </p:nvSpPr>
        <p:spPr>
          <a:xfrm>
            <a:off x="7351425" y="1516763"/>
            <a:ext cx="1268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accent1"/>
                </a:solidFill>
                <a:latin typeface="Rubik Light"/>
                <a:ea typeface="Rubik Light"/>
                <a:cs typeface="Rubik Light"/>
                <a:sym typeface="Rubik Light"/>
              </a:rPr>
              <a:t>Data Prep</a:t>
            </a:r>
            <a:endParaRPr sz="1000">
              <a:solidFill>
                <a:schemeClr val="accent1"/>
              </a:solidFill>
              <a:latin typeface="Rubik Light"/>
              <a:ea typeface="Rubik Light"/>
              <a:cs typeface="Rubik Light"/>
              <a:sym typeface="Rubik Light"/>
            </a:endParaRPr>
          </a:p>
        </p:txBody>
      </p:sp>
      <p:sp>
        <p:nvSpPr>
          <p:cNvPr id="753" name="Google Shape;753;p122"/>
          <p:cNvSpPr txBox="1"/>
          <p:nvPr/>
        </p:nvSpPr>
        <p:spPr>
          <a:xfrm>
            <a:off x="7351425" y="3500175"/>
            <a:ext cx="1268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accent1"/>
                </a:solidFill>
                <a:latin typeface="Rubik Light"/>
                <a:ea typeface="Rubik Light"/>
                <a:cs typeface="Rubik Light"/>
                <a:sym typeface="Rubik Light"/>
              </a:rPr>
              <a:t>Analysis</a:t>
            </a:r>
            <a:endParaRPr sz="1000">
              <a:solidFill>
                <a:schemeClr val="accent1"/>
              </a:solidFill>
              <a:latin typeface="Rubik Light"/>
              <a:ea typeface="Rubik Light"/>
              <a:cs typeface="Rubik Light"/>
              <a:sym typeface="Rubik Light"/>
            </a:endParaRPr>
          </a:p>
        </p:txBody>
      </p:sp>
      <p:sp>
        <p:nvSpPr>
          <p:cNvPr id="754" name="Google Shape;754;p122"/>
          <p:cNvSpPr txBox="1"/>
          <p:nvPr/>
        </p:nvSpPr>
        <p:spPr>
          <a:xfrm>
            <a:off x="5708725" y="4278130"/>
            <a:ext cx="1268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accent1"/>
                </a:solidFill>
                <a:latin typeface="Rubik Light"/>
                <a:ea typeface="Rubik Light"/>
                <a:cs typeface="Rubik Light"/>
                <a:sym typeface="Rubik Light"/>
              </a:rPr>
              <a:t>Modelling</a:t>
            </a:r>
            <a:endParaRPr sz="1000">
              <a:solidFill>
                <a:schemeClr val="accent1"/>
              </a:solidFill>
              <a:latin typeface="Rubik Light"/>
              <a:ea typeface="Rubik Light"/>
              <a:cs typeface="Rubik Light"/>
              <a:sym typeface="Rubik Light"/>
            </a:endParaRPr>
          </a:p>
        </p:txBody>
      </p:sp>
      <p:sp>
        <p:nvSpPr>
          <p:cNvPr id="755" name="Google Shape;755;p122"/>
          <p:cNvSpPr txBox="1"/>
          <p:nvPr/>
        </p:nvSpPr>
        <p:spPr>
          <a:xfrm>
            <a:off x="3976550" y="3423225"/>
            <a:ext cx="1268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accent1"/>
                </a:solidFill>
                <a:latin typeface="Rubik Light"/>
                <a:ea typeface="Rubik Light"/>
                <a:cs typeface="Rubik Light"/>
                <a:sym typeface="Rubik Light"/>
              </a:rPr>
              <a:t>Refine &amp; Compare</a:t>
            </a:r>
            <a:endParaRPr sz="1000">
              <a:solidFill>
                <a:schemeClr val="accent1"/>
              </a:solidFill>
              <a:latin typeface="Rubik Light"/>
              <a:ea typeface="Rubik Light"/>
              <a:cs typeface="Rubik Light"/>
              <a:sym typeface="Rubik Light"/>
            </a:endParaRPr>
          </a:p>
        </p:txBody>
      </p:sp>
      <p:sp>
        <p:nvSpPr>
          <p:cNvPr id="756" name="Google Shape;756;p122"/>
          <p:cNvSpPr txBox="1"/>
          <p:nvPr/>
        </p:nvSpPr>
        <p:spPr>
          <a:xfrm>
            <a:off x="4079600" y="1439813"/>
            <a:ext cx="1062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accent1"/>
                </a:solidFill>
                <a:latin typeface="Rubik Light"/>
                <a:ea typeface="Rubik Light"/>
                <a:cs typeface="Rubik Light"/>
                <a:sym typeface="Rubik Light"/>
              </a:rPr>
              <a:t>Communicate &amp; Implement</a:t>
            </a:r>
            <a:endParaRPr sz="1000">
              <a:solidFill>
                <a:schemeClr val="accent1"/>
              </a:solidFill>
              <a:latin typeface="Rubik Light"/>
              <a:ea typeface="Rubik Light"/>
              <a:cs typeface="Rubik Light"/>
              <a:sym typeface="Rubik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23"/>
          <p:cNvSpPr/>
          <p:nvPr/>
        </p:nvSpPr>
        <p:spPr>
          <a:xfrm>
            <a:off x="4659550" y="5525"/>
            <a:ext cx="44847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23"/>
          <p:cNvSpPr/>
          <p:nvPr/>
        </p:nvSpPr>
        <p:spPr>
          <a:xfrm>
            <a:off x="596500" y="0"/>
            <a:ext cx="7449117" cy="5149158"/>
          </a:xfrm>
          <a:custGeom>
            <a:rect b="b" l="l" r="r" t="t"/>
            <a:pathLst>
              <a:path extrusionOk="0" h="4834890" w="7060774">
                <a:moveTo>
                  <a:pt x="4752115" y="768971"/>
                </a:moveTo>
                <a:lnTo>
                  <a:pt x="7060775" y="0"/>
                </a:lnTo>
                <a:lnTo>
                  <a:pt x="0" y="0"/>
                </a:lnTo>
                <a:lnTo>
                  <a:pt x="0" y="4834890"/>
                </a:lnTo>
                <a:lnTo>
                  <a:pt x="4509386" y="4834890"/>
                </a:lnTo>
                <a:lnTo>
                  <a:pt x="4010004" y="43918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63" name="Google Shape;763;p123"/>
          <p:cNvSpPr txBox="1"/>
          <p:nvPr/>
        </p:nvSpPr>
        <p:spPr>
          <a:xfrm>
            <a:off x="795300" y="990000"/>
            <a:ext cx="3087600" cy="2184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i="0" lang="en-GB" sz="1600" u="none" cap="none" strike="noStrike">
                <a:solidFill>
                  <a:schemeClr val="accent1"/>
                </a:solidFill>
                <a:latin typeface="Times New Roman"/>
                <a:ea typeface="Times New Roman"/>
                <a:cs typeface="Times New Roman"/>
                <a:sym typeface="Times New Roman"/>
              </a:rPr>
              <a:t>Business Scenario</a:t>
            </a:r>
            <a:endParaRPr i="0" sz="1600" u="none" cap="none" strike="noStrike">
              <a:solidFill>
                <a:schemeClr val="accent1"/>
              </a:solidFill>
              <a:latin typeface="Times New Roman"/>
              <a:ea typeface="Times New Roman"/>
              <a:cs typeface="Times New Roman"/>
              <a:sym typeface="Times New Roman"/>
            </a:endParaRPr>
          </a:p>
          <a:p>
            <a:pPr indent="0" lvl="0" marL="0" marR="0" rtl="0" algn="l">
              <a:lnSpc>
                <a:spcPct val="125000"/>
              </a:lnSpc>
              <a:spcBef>
                <a:spcPts val="600"/>
              </a:spcBef>
              <a:spcAft>
                <a:spcPts val="0"/>
              </a:spcAft>
              <a:buClr>
                <a:srgbClr val="000000"/>
              </a:buClr>
              <a:buSzPts val="1800"/>
              <a:buFont typeface="Arial"/>
              <a:buNone/>
            </a:pPr>
            <a:r>
              <a:rPr lang="en-GB" sz="1000" u="none" cap="none" strike="noStrike">
                <a:solidFill>
                  <a:schemeClr val="accent1"/>
                </a:solidFill>
                <a:latin typeface="Rubik"/>
                <a:ea typeface="Rubik"/>
                <a:cs typeface="Rubik"/>
                <a:sym typeface="Rubik"/>
              </a:rPr>
              <a:t>You work for a real estate company interested in using data science to determine the best properties to buy and resell. Specifically, your company would like to identify the characteristics of residential houses that estimate their sale price and the cost-effectiveness of doing renovations. Using the </a:t>
            </a:r>
            <a:r>
              <a:rPr lang="en-GB" sz="1000">
                <a:solidFill>
                  <a:schemeClr val="accent1"/>
                </a:solidFill>
                <a:latin typeface="Rubik"/>
                <a:ea typeface="Rubik"/>
                <a:cs typeface="Rubik"/>
                <a:sym typeface="Rubik"/>
              </a:rPr>
              <a:t>analytics life cycle</a:t>
            </a:r>
            <a:r>
              <a:rPr lang="en-GB" sz="1000" u="none" cap="none" strike="noStrike">
                <a:solidFill>
                  <a:schemeClr val="accent1"/>
                </a:solidFill>
                <a:latin typeface="Rubik"/>
                <a:ea typeface="Rubik"/>
                <a:cs typeface="Rubik"/>
                <a:sym typeface="Rubik"/>
              </a:rPr>
              <a:t>, describe the activities that you would carry out in each stage.</a:t>
            </a:r>
            <a:endParaRPr sz="1000" u="none" cap="none" strike="noStrike">
              <a:solidFill>
                <a:schemeClr val="accent1"/>
              </a:solidFill>
              <a:latin typeface="Rubik"/>
              <a:ea typeface="Rubik"/>
              <a:cs typeface="Rubik"/>
              <a:sym typeface="Rubik"/>
            </a:endParaRPr>
          </a:p>
        </p:txBody>
      </p:sp>
      <p:sp>
        <p:nvSpPr>
          <p:cNvPr id="764" name="Google Shape;764;p123"/>
          <p:cNvSpPr txBox="1"/>
          <p:nvPr/>
        </p:nvSpPr>
        <p:spPr>
          <a:xfrm>
            <a:off x="6776206" y="3552143"/>
            <a:ext cx="1033500" cy="208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chemeClr val="accent2"/>
                </a:solidFill>
                <a:latin typeface="Rubik"/>
                <a:ea typeface="Rubik"/>
                <a:cs typeface="Rubik"/>
                <a:sym typeface="Rubik"/>
              </a:rPr>
              <a:t>10 minutes</a:t>
            </a:r>
            <a:endParaRPr b="1" i="0" sz="1200" u="none" cap="none" strike="noStrike">
              <a:solidFill>
                <a:schemeClr val="accent2"/>
              </a:solidFill>
              <a:latin typeface="Rubik"/>
              <a:ea typeface="Rubik"/>
              <a:cs typeface="Rubik"/>
              <a:sym typeface="Rubik"/>
            </a:endParaRPr>
          </a:p>
        </p:txBody>
      </p:sp>
      <p:sp>
        <p:nvSpPr>
          <p:cNvPr id="765" name="Google Shape;765;p123"/>
          <p:cNvSpPr txBox="1"/>
          <p:nvPr>
            <p:ph type="title"/>
          </p:nvPr>
        </p:nvSpPr>
        <p:spPr>
          <a:xfrm>
            <a:off x="795300" y="219475"/>
            <a:ext cx="806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solidFill>
                  <a:schemeClr val="accent1"/>
                </a:solidFill>
              </a:rPr>
              <a:t>Activity</a:t>
            </a:r>
            <a:endParaRPr>
              <a:solidFill>
                <a:schemeClr val="accent1"/>
              </a:solidFill>
            </a:endParaRPr>
          </a:p>
        </p:txBody>
      </p:sp>
      <p:pic>
        <p:nvPicPr>
          <p:cNvPr id="766" name="Google Shape;766;p123"/>
          <p:cNvPicPr preferRelativeResize="0"/>
          <p:nvPr/>
        </p:nvPicPr>
        <p:blipFill>
          <a:blip r:embed="rId3">
            <a:alphaModFix/>
          </a:blip>
          <a:stretch>
            <a:fillRect/>
          </a:stretch>
        </p:blipFill>
        <p:spPr>
          <a:xfrm>
            <a:off x="6440400" y="1699551"/>
            <a:ext cx="1682600" cy="1685650"/>
          </a:xfrm>
          <a:prstGeom prst="rect">
            <a:avLst/>
          </a:prstGeom>
          <a:noFill/>
          <a:ln>
            <a:noFill/>
          </a:ln>
        </p:spPr>
      </p:pic>
      <p:pic>
        <p:nvPicPr>
          <p:cNvPr id="767" name="Google Shape;767;p123"/>
          <p:cNvPicPr preferRelativeResize="0"/>
          <p:nvPr/>
        </p:nvPicPr>
        <p:blipFill>
          <a:blip r:embed="rId4">
            <a:alphaModFix/>
          </a:blip>
          <a:stretch>
            <a:fillRect/>
          </a:stretch>
        </p:blipFill>
        <p:spPr>
          <a:xfrm rot="1028231">
            <a:off x="2712932" y="3631742"/>
            <a:ext cx="1230023" cy="799206"/>
          </a:xfrm>
          <a:prstGeom prst="rect">
            <a:avLst/>
          </a:prstGeom>
          <a:noFill/>
          <a:ln>
            <a:noFill/>
          </a:ln>
        </p:spPr>
      </p:pic>
      <p:sp>
        <p:nvSpPr>
          <p:cNvPr id="768" name="Google Shape;768;p123"/>
          <p:cNvSpPr txBox="1"/>
          <p:nvPr/>
        </p:nvSpPr>
        <p:spPr>
          <a:xfrm>
            <a:off x="795300" y="4588850"/>
            <a:ext cx="45132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rgbClr val="7C7C9A"/>
                </a:solidFill>
                <a:latin typeface="Rubik"/>
                <a:ea typeface="Rubik"/>
                <a:cs typeface="Rubik"/>
                <a:sym typeface="Rubik"/>
              </a:rPr>
              <a:t>Multiverse</a:t>
            </a:r>
            <a:endParaRPr sz="500">
              <a:solidFill>
                <a:srgbClr val="7C7C9A"/>
              </a:solidFill>
              <a:latin typeface="Rubik"/>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24"/>
          <p:cNvSpPr txBox="1"/>
          <p:nvPr/>
        </p:nvSpPr>
        <p:spPr>
          <a:xfrm>
            <a:off x="795300" y="978745"/>
            <a:ext cx="2163000" cy="2097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1600">
                <a:solidFill>
                  <a:schemeClr val="accent1"/>
                </a:solidFill>
                <a:latin typeface="Times New Roman"/>
                <a:ea typeface="Times New Roman"/>
                <a:cs typeface="Times New Roman"/>
                <a:sym typeface="Times New Roman"/>
              </a:rPr>
              <a:t>Identify the business/</a:t>
            </a:r>
            <a:br>
              <a:rPr lang="en-GB" sz="1600">
                <a:solidFill>
                  <a:schemeClr val="accent1"/>
                </a:solidFill>
                <a:latin typeface="Times New Roman"/>
                <a:ea typeface="Times New Roman"/>
                <a:cs typeface="Times New Roman"/>
                <a:sym typeface="Times New Roman"/>
              </a:rPr>
            </a:br>
            <a:r>
              <a:rPr lang="en-GB" sz="1600">
                <a:solidFill>
                  <a:schemeClr val="accent1"/>
                </a:solidFill>
                <a:latin typeface="Times New Roman"/>
                <a:ea typeface="Times New Roman"/>
                <a:cs typeface="Times New Roman"/>
                <a:sym typeface="Times New Roman"/>
              </a:rPr>
              <a:t>product objectives.</a:t>
            </a:r>
            <a:endParaRPr sz="1600">
              <a:solidFill>
                <a:schemeClr val="accen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600">
              <a:solidFill>
                <a:schemeClr val="accent1"/>
              </a:solidFill>
              <a:latin typeface="Times New Roman"/>
              <a:ea typeface="Times New Roman"/>
              <a:cs typeface="Times New Roman"/>
              <a:sym typeface="Times New Roman"/>
            </a:endParaRPr>
          </a:p>
          <a:p>
            <a:pPr indent="-153499" lvl="0" marL="179999" marR="0" rtl="0" algn="l">
              <a:lnSpc>
                <a:spcPct val="115000"/>
              </a:lnSpc>
              <a:spcBef>
                <a:spcPts val="0"/>
              </a:spcBef>
              <a:spcAft>
                <a:spcPts val="0"/>
              </a:spcAft>
              <a:buClr>
                <a:schemeClr val="accent1"/>
              </a:buClr>
              <a:buSzPts val="1000"/>
              <a:buFont typeface="Rubik"/>
              <a:buChar char="➔"/>
            </a:pPr>
            <a:r>
              <a:rPr lang="en-GB" sz="1000">
                <a:solidFill>
                  <a:schemeClr val="accent1"/>
                </a:solidFill>
                <a:latin typeface="Rubik"/>
                <a:ea typeface="Rubik"/>
                <a:cs typeface="Rubik"/>
                <a:sym typeface="Rubik"/>
              </a:rPr>
              <a:t>The customer tells us their business goals are to accurately predict prices for houses (so that they can sell them for as large a profit as possible) and to identify which kinds of features in the housing market would be more likely to lead to foreclosure and other abnormal sales (which could represent more profitable sales for the company).</a:t>
            </a:r>
            <a:endParaRPr sz="1000">
              <a:solidFill>
                <a:schemeClr val="accent1"/>
              </a:solidFill>
              <a:latin typeface="Rubik"/>
              <a:ea typeface="Rubik"/>
              <a:cs typeface="Rubik"/>
              <a:sym typeface="Rubik"/>
            </a:endParaRPr>
          </a:p>
        </p:txBody>
      </p:sp>
      <p:sp>
        <p:nvSpPr>
          <p:cNvPr id="774" name="Google Shape;774;p124"/>
          <p:cNvSpPr txBox="1"/>
          <p:nvPr>
            <p:ph type="title"/>
          </p:nvPr>
        </p:nvSpPr>
        <p:spPr>
          <a:xfrm>
            <a:off x="795300" y="219475"/>
            <a:ext cx="806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Plan</a:t>
            </a:r>
            <a:endParaRPr/>
          </a:p>
        </p:txBody>
      </p:sp>
      <p:sp>
        <p:nvSpPr>
          <p:cNvPr id="775" name="Google Shape;775;p124"/>
          <p:cNvSpPr txBox="1"/>
          <p:nvPr/>
        </p:nvSpPr>
        <p:spPr>
          <a:xfrm>
            <a:off x="3328500" y="978745"/>
            <a:ext cx="2025900" cy="2097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1600">
                <a:solidFill>
                  <a:schemeClr val="accent1"/>
                </a:solidFill>
                <a:latin typeface="Times New Roman"/>
                <a:ea typeface="Times New Roman"/>
                <a:cs typeface="Times New Roman"/>
                <a:sym typeface="Times New Roman"/>
              </a:rPr>
              <a:t>Identify and hypothesise goals and criteria for success.</a:t>
            </a:r>
            <a:endParaRPr sz="1600">
              <a:solidFill>
                <a:schemeClr val="accen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600">
              <a:solidFill>
                <a:schemeClr val="accent1"/>
              </a:solidFill>
              <a:latin typeface="Times New Roman"/>
              <a:ea typeface="Times New Roman"/>
              <a:cs typeface="Times New Roman"/>
              <a:sym typeface="Times New Roman"/>
            </a:endParaRPr>
          </a:p>
          <a:p>
            <a:pPr indent="-153499" lvl="0" marL="179999" marR="0" rtl="0" algn="l">
              <a:lnSpc>
                <a:spcPct val="115000"/>
              </a:lnSpc>
              <a:spcBef>
                <a:spcPts val="0"/>
              </a:spcBef>
              <a:spcAft>
                <a:spcPts val="0"/>
              </a:spcAft>
              <a:buClr>
                <a:schemeClr val="accent1"/>
              </a:buClr>
              <a:buSzPts val="1000"/>
              <a:buFont typeface="Rubik"/>
              <a:buChar char="➔"/>
            </a:pPr>
            <a:r>
              <a:rPr lang="en-GB" sz="1000">
                <a:solidFill>
                  <a:schemeClr val="accent1"/>
                </a:solidFill>
                <a:latin typeface="Rubik"/>
                <a:ea typeface="Rubik"/>
                <a:cs typeface="Rubik"/>
                <a:sym typeface="Rubik"/>
              </a:rPr>
              <a:t>Deliver a presentation to the real estate team.</a:t>
            </a:r>
            <a:endParaRPr sz="1000">
              <a:solidFill>
                <a:schemeClr val="accent1"/>
              </a:solidFill>
              <a:latin typeface="Rubik"/>
              <a:ea typeface="Rubik"/>
              <a:cs typeface="Rubik"/>
              <a:sym typeface="Rubik"/>
            </a:endParaRPr>
          </a:p>
          <a:p>
            <a:pPr indent="-153499" lvl="0" marL="179999" marR="0" rtl="0" algn="l">
              <a:lnSpc>
                <a:spcPct val="115000"/>
              </a:lnSpc>
              <a:spcBef>
                <a:spcPts val="600"/>
              </a:spcBef>
              <a:spcAft>
                <a:spcPts val="0"/>
              </a:spcAft>
              <a:buClr>
                <a:schemeClr val="accent1"/>
              </a:buClr>
              <a:buSzPts val="1000"/>
              <a:buFont typeface="Rubik"/>
              <a:buChar char="➔"/>
            </a:pPr>
            <a:r>
              <a:rPr lang="en-GB" sz="1000">
                <a:solidFill>
                  <a:schemeClr val="accent1"/>
                </a:solidFill>
                <a:latin typeface="Rubik"/>
                <a:ea typeface="Rubik"/>
                <a:cs typeface="Rubik"/>
                <a:sym typeface="Rubik"/>
              </a:rPr>
              <a:t>Write a business report discussing results, procedures used, and rationales.</a:t>
            </a:r>
            <a:endParaRPr sz="1000">
              <a:solidFill>
                <a:schemeClr val="accent1"/>
              </a:solidFill>
              <a:latin typeface="Rubik"/>
              <a:ea typeface="Rubik"/>
              <a:cs typeface="Rubik"/>
              <a:sym typeface="Rubik"/>
            </a:endParaRPr>
          </a:p>
          <a:p>
            <a:pPr indent="-153499" lvl="0" marL="179999" marR="0" rtl="0" algn="l">
              <a:lnSpc>
                <a:spcPct val="115000"/>
              </a:lnSpc>
              <a:spcBef>
                <a:spcPts val="600"/>
              </a:spcBef>
              <a:spcAft>
                <a:spcPts val="600"/>
              </a:spcAft>
              <a:buClr>
                <a:schemeClr val="accent1"/>
              </a:buClr>
              <a:buSzPts val="1000"/>
              <a:buFont typeface="Rubik"/>
              <a:buChar char="➔"/>
            </a:pPr>
            <a:r>
              <a:rPr lang="en-GB" sz="1000">
                <a:solidFill>
                  <a:schemeClr val="accent1"/>
                </a:solidFill>
                <a:latin typeface="Rubik"/>
                <a:ea typeface="Rubik"/>
                <a:cs typeface="Rubik"/>
                <a:sym typeface="Rubik"/>
              </a:rPr>
              <a:t>Build an API that provides estimated returns.</a:t>
            </a:r>
            <a:endParaRPr sz="1000">
              <a:solidFill>
                <a:schemeClr val="accent1"/>
              </a:solidFill>
              <a:latin typeface="Rubik"/>
              <a:ea typeface="Rubik"/>
              <a:cs typeface="Rubik"/>
              <a:sym typeface="Rubik"/>
            </a:endParaRPr>
          </a:p>
        </p:txBody>
      </p:sp>
      <p:sp>
        <p:nvSpPr>
          <p:cNvPr id="776" name="Google Shape;776;p124"/>
          <p:cNvSpPr txBox="1"/>
          <p:nvPr/>
        </p:nvSpPr>
        <p:spPr>
          <a:xfrm>
            <a:off x="5861700" y="978745"/>
            <a:ext cx="2163000" cy="2097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1600">
                <a:solidFill>
                  <a:schemeClr val="accent1"/>
                </a:solidFill>
                <a:latin typeface="Times New Roman"/>
                <a:ea typeface="Times New Roman"/>
                <a:cs typeface="Times New Roman"/>
                <a:sym typeface="Times New Roman"/>
              </a:rPr>
              <a:t>Cre</a:t>
            </a:r>
            <a:r>
              <a:rPr lang="en-GB" sz="1600">
                <a:solidFill>
                  <a:schemeClr val="accent1"/>
                </a:solidFill>
                <a:latin typeface="Times New Roman"/>
                <a:ea typeface="Times New Roman"/>
                <a:cs typeface="Times New Roman"/>
                <a:sym typeface="Times New Roman"/>
              </a:rPr>
              <a:t>ate a set of questions to help you identify the correct data set.</a:t>
            </a:r>
            <a:endParaRPr sz="1600">
              <a:solidFill>
                <a:schemeClr val="accen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600">
              <a:solidFill>
                <a:schemeClr val="accent1"/>
              </a:solidFill>
              <a:latin typeface="Times New Roman"/>
              <a:ea typeface="Times New Roman"/>
              <a:cs typeface="Times New Roman"/>
              <a:sym typeface="Times New Roman"/>
            </a:endParaRPr>
          </a:p>
          <a:p>
            <a:pPr indent="-153499" lvl="0" marL="179999" marR="0" rtl="0" algn="l">
              <a:lnSpc>
                <a:spcPct val="115000"/>
              </a:lnSpc>
              <a:spcBef>
                <a:spcPts val="0"/>
              </a:spcBef>
              <a:spcAft>
                <a:spcPts val="0"/>
              </a:spcAft>
              <a:buClr>
                <a:schemeClr val="accent1"/>
              </a:buClr>
              <a:buSzPts val="1000"/>
              <a:buFont typeface="Rubik"/>
              <a:buChar char="➔"/>
            </a:pPr>
            <a:r>
              <a:rPr lang="en-GB" sz="1000">
                <a:solidFill>
                  <a:schemeClr val="accent1"/>
                </a:solidFill>
                <a:latin typeface="Rubik"/>
                <a:ea typeface="Rubik"/>
                <a:cs typeface="Rubik"/>
                <a:sym typeface="Rubik"/>
              </a:rPr>
              <a:t>Can you think of questions that would help this customer deliver on their business goals?</a:t>
            </a:r>
            <a:endParaRPr sz="1000">
              <a:solidFill>
                <a:schemeClr val="accent1"/>
              </a:solidFill>
              <a:latin typeface="Rubik"/>
              <a:ea typeface="Rubik"/>
              <a:cs typeface="Rubik"/>
              <a:sym typeface="Rubik"/>
            </a:endParaRPr>
          </a:p>
          <a:p>
            <a:pPr indent="-153499" lvl="0" marL="179999" marR="0" rtl="0" algn="l">
              <a:lnSpc>
                <a:spcPct val="115000"/>
              </a:lnSpc>
              <a:spcBef>
                <a:spcPts val="600"/>
              </a:spcBef>
              <a:spcAft>
                <a:spcPts val="600"/>
              </a:spcAft>
              <a:buClr>
                <a:schemeClr val="accent1"/>
              </a:buClr>
              <a:buSzPts val="1000"/>
              <a:buFont typeface="Rubik"/>
              <a:buChar char="➔"/>
            </a:pPr>
            <a:r>
              <a:rPr lang="en-GB" sz="1000">
                <a:solidFill>
                  <a:schemeClr val="accent1"/>
                </a:solidFill>
                <a:latin typeface="Rubik"/>
                <a:ea typeface="Rubik"/>
                <a:cs typeface="Rubik"/>
                <a:sym typeface="Rubik"/>
              </a:rPr>
              <a:t>What sort of features or columns would you want to see in the data?</a:t>
            </a:r>
            <a:endParaRPr sz="1000">
              <a:solidFill>
                <a:schemeClr val="accent1"/>
              </a:solidFill>
              <a:latin typeface="Rubik"/>
              <a:ea typeface="Rubik"/>
              <a:cs typeface="Rubik"/>
              <a:sym typeface="Rubik"/>
            </a:endParaRPr>
          </a:p>
        </p:txBody>
      </p:sp>
      <p:pic>
        <p:nvPicPr>
          <p:cNvPr id="777" name="Google Shape;777;p124"/>
          <p:cNvPicPr preferRelativeResize="0"/>
          <p:nvPr/>
        </p:nvPicPr>
        <p:blipFill>
          <a:blip r:embed="rId3">
            <a:alphaModFix/>
          </a:blip>
          <a:stretch>
            <a:fillRect/>
          </a:stretch>
        </p:blipFill>
        <p:spPr>
          <a:xfrm>
            <a:off x="817937" y="1469829"/>
            <a:ext cx="1317610" cy="272150"/>
          </a:xfrm>
          <a:prstGeom prst="rect">
            <a:avLst/>
          </a:prstGeom>
          <a:noFill/>
          <a:ln>
            <a:noFill/>
          </a:ln>
        </p:spPr>
      </p:pic>
      <p:pic>
        <p:nvPicPr>
          <p:cNvPr id="778" name="Google Shape;778;p124"/>
          <p:cNvPicPr preferRelativeResize="0"/>
          <p:nvPr/>
        </p:nvPicPr>
        <p:blipFill>
          <a:blip r:embed="rId4">
            <a:alphaModFix/>
          </a:blip>
          <a:stretch>
            <a:fillRect/>
          </a:stretch>
        </p:blipFill>
        <p:spPr>
          <a:xfrm>
            <a:off x="3294707" y="1698429"/>
            <a:ext cx="1317610" cy="272150"/>
          </a:xfrm>
          <a:prstGeom prst="rect">
            <a:avLst/>
          </a:prstGeom>
          <a:noFill/>
          <a:ln>
            <a:noFill/>
          </a:ln>
        </p:spPr>
      </p:pic>
      <p:pic>
        <p:nvPicPr>
          <p:cNvPr id="779" name="Google Shape;779;p124"/>
          <p:cNvPicPr preferRelativeResize="0"/>
          <p:nvPr/>
        </p:nvPicPr>
        <p:blipFill>
          <a:blip r:embed="rId5">
            <a:alphaModFix/>
          </a:blip>
          <a:stretch>
            <a:fillRect/>
          </a:stretch>
        </p:blipFill>
        <p:spPr>
          <a:xfrm>
            <a:off x="5847676" y="1698429"/>
            <a:ext cx="1317610" cy="272150"/>
          </a:xfrm>
          <a:prstGeom prst="rect">
            <a:avLst/>
          </a:prstGeom>
          <a:noFill/>
          <a:ln>
            <a:noFill/>
          </a:ln>
        </p:spPr>
      </p:pic>
      <p:pic>
        <p:nvPicPr>
          <p:cNvPr id="780" name="Google Shape;780;p124"/>
          <p:cNvPicPr preferRelativeResize="0"/>
          <p:nvPr/>
        </p:nvPicPr>
        <p:blipFill>
          <a:blip r:embed="rId6">
            <a:alphaModFix/>
          </a:blip>
          <a:stretch>
            <a:fillRect/>
          </a:stretch>
        </p:blipFill>
        <p:spPr>
          <a:xfrm flipH="1">
            <a:off x="5397218" y="3405471"/>
            <a:ext cx="1767375" cy="13979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25"/>
          <p:cNvSpPr/>
          <p:nvPr/>
        </p:nvSpPr>
        <p:spPr>
          <a:xfrm>
            <a:off x="4659550" y="5525"/>
            <a:ext cx="44847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25"/>
          <p:cNvSpPr/>
          <p:nvPr/>
        </p:nvSpPr>
        <p:spPr>
          <a:xfrm>
            <a:off x="596500" y="0"/>
            <a:ext cx="7449117" cy="5149158"/>
          </a:xfrm>
          <a:custGeom>
            <a:rect b="b" l="l" r="r" t="t"/>
            <a:pathLst>
              <a:path extrusionOk="0" h="4834890" w="7060774">
                <a:moveTo>
                  <a:pt x="4752115" y="768971"/>
                </a:moveTo>
                <a:lnTo>
                  <a:pt x="7060775" y="0"/>
                </a:lnTo>
                <a:lnTo>
                  <a:pt x="0" y="0"/>
                </a:lnTo>
                <a:lnTo>
                  <a:pt x="0" y="4834890"/>
                </a:lnTo>
                <a:lnTo>
                  <a:pt x="4509386" y="4834890"/>
                </a:lnTo>
                <a:lnTo>
                  <a:pt x="4010004" y="43918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7" name="Google Shape;787;p125"/>
          <p:cNvSpPr txBox="1"/>
          <p:nvPr/>
        </p:nvSpPr>
        <p:spPr>
          <a:xfrm>
            <a:off x="795300" y="990000"/>
            <a:ext cx="3200100" cy="225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1600">
                <a:solidFill>
                  <a:schemeClr val="accent1"/>
                </a:solidFill>
                <a:latin typeface="Times New Roman"/>
                <a:ea typeface="Times New Roman"/>
                <a:cs typeface="Times New Roman"/>
                <a:sym typeface="Times New Roman"/>
              </a:rPr>
              <a:t>Common considerations when preparing our data include:</a:t>
            </a:r>
            <a:endParaRPr sz="1600">
              <a:solidFill>
                <a:schemeClr val="accent1"/>
              </a:solidFill>
              <a:latin typeface="Times New Roman"/>
              <a:ea typeface="Times New Roman"/>
              <a:cs typeface="Times New Roman"/>
              <a:sym typeface="Times New Roman"/>
            </a:endParaRPr>
          </a:p>
          <a:p>
            <a:pPr indent="-121100" lvl="0" marL="198000" rtl="0" algn="l">
              <a:lnSpc>
                <a:spcPct val="115000"/>
              </a:lnSpc>
              <a:spcBef>
                <a:spcPts val="600"/>
              </a:spcBef>
              <a:spcAft>
                <a:spcPts val="0"/>
              </a:spcAft>
              <a:buClr>
                <a:schemeClr val="accent1"/>
              </a:buClr>
              <a:buSzPts val="1000"/>
              <a:buFont typeface="Rubik"/>
              <a:buChar char="➔"/>
            </a:pPr>
            <a:r>
              <a:rPr lang="en-GB" sz="1000">
                <a:solidFill>
                  <a:schemeClr val="accent1"/>
                </a:solidFill>
                <a:latin typeface="Rubik"/>
                <a:ea typeface="Rubik"/>
                <a:cs typeface="Rubik"/>
                <a:sym typeface="Rubik"/>
              </a:rPr>
              <a:t>Ensuring data is clearly defined and structured</a:t>
            </a:r>
            <a:endParaRPr sz="1000">
              <a:solidFill>
                <a:schemeClr val="accent1"/>
              </a:solidFill>
              <a:latin typeface="Rubik"/>
              <a:ea typeface="Rubik"/>
              <a:cs typeface="Rubik"/>
              <a:sym typeface="Rubik"/>
            </a:endParaRPr>
          </a:p>
          <a:p>
            <a:pPr indent="-121100" lvl="0" marL="198000" rtl="0" algn="l">
              <a:lnSpc>
                <a:spcPct val="115000"/>
              </a:lnSpc>
              <a:spcBef>
                <a:spcPts val="600"/>
              </a:spcBef>
              <a:spcAft>
                <a:spcPts val="0"/>
              </a:spcAft>
              <a:buClr>
                <a:schemeClr val="accent1"/>
              </a:buClr>
              <a:buSzPts val="1000"/>
              <a:buFont typeface="Rubik"/>
              <a:buChar char="➔"/>
            </a:pPr>
            <a:r>
              <a:rPr lang="en-GB" sz="1000">
                <a:solidFill>
                  <a:schemeClr val="accent1"/>
                </a:solidFill>
                <a:latin typeface="Rubik"/>
                <a:ea typeface="Rubik"/>
                <a:cs typeface="Rubik"/>
                <a:sym typeface="Rubik"/>
              </a:rPr>
              <a:t>Check and clean data formatting as needed</a:t>
            </a:r>
            <a:endParaRPr sz="1000">
              <a:solidFill>
                <a:schemeClr val="accent1"/>
              </a:solidFill>
              <a:latin typeface="Rubik"/>
              <a:ea typeface="Rubik"/>
              <a:cs typeface="Rubik"/>
              <a:sym typeface="Rubik"/>
            </a:endParaRPr>
          </a:p>
          <a:p>
            <a:pPr indent="0" lvl="0" marL="0" rtl="0" algn="l">
              <a:lnSpc>
                <a:spcPct val="115000"/>
              </a:lnSpc>
              <a:spcBef>
                <a:spcPts val="800"/>
              </a:spcBef>
              <a:spcAft>
                <a:spcPts val="500"/>
              </a:spcAft>
              <a:buNone/>
            </a:pPr>
            <a:r>
              <a:rPr b="1" lang="en-GB" sz="1000">
                <a:solidFill>
                  <a:schemeClr val="accent1"/>
                </a:solidFill>
                <a:latin typeface="Rubik"/>
                <a:ea typeface="Rubik"/>
                <a:cs typeface="Rubik"/>
                <a:sym typeface="Rubik"/>
              </a:rPr>
              <a:t>Most data will not</a:t>
            </a:r>
            <a:r>
              <a:rPr lang="en-GB" sz="1000">
                <a:solidFill>
                  <a:schemeClr val="accent1"/>
                </a:solidFill>
                <a:latin typeface="Rubik"/>
                <a:ea typeface="Rubik"/>
                <a:cs typeface="Rubik"/>
                <a:sym typeface="Rubik"/>
              </a:rPr>
              <a:t> come perfectly clean and</a:t>
            </a:r>
            <a:br>
              <a:rPr lang="en-GB" sz="1000">
                <a:solidFill>
                  <a:schemeClr val="accent1"/>
                </a:solidFill>
                <a:latin typeface="Rubik"/>
                <a:ea typeface="Rubik"/>
                <a:cs typeface="Rubik"/>
                <a:sym typeface="Rubik"/>
              </a:rPr>
            </a:br>
            <a:r>
              <a:rPr lang="en-GB" sz="1000">
                <a:solidFill>
                  <a:schemeClr val="accent1"/>
                </a:solidFill>
                <a:latin typeface="Rubik"/>
                <a:ea typeface="Rubik"/>
                <a:cs typeface="Rubik"/>
                <a:sym typeface="Rubik"/>
              </a:rPr>
              <a:t>ready</a:t>
            </a:r>
            <a:r>
              <a:rPr lang="en-GB" sz="1000">
                <a:solidFill>
                  <a:schemeClr val="accent1"/>
                </a:solidFill>
                <a:latin typeface="Rubik"/>
                <a:ea typeface="Rubik"/>
                <a:cs typeface="Rubik"/>
                <a:sym typeface="Rubik"/>
              </a:rPr>
              <a:t> </a:t>
            </a:r>
            <a:r>
              <a:rPr lang="en-GB" sz="1000">
                <a:solidFill>
                  <a:schemeClr val="accent1"/>
                </a:solidFill>
                <a:latin typeface="Rubik"/>
                <a:ea typeface="Rubik"/>
                <a:cs typeface="Rubik"/>
                <a:sym typeface="Rubik"/>
              </a:rPr>
              <a:t>to use. Cleaning data is normally the most time-consuming task a data scientist faces.</a:t>
            </a:r>
            <a:endParaRPr sz="1000">
              <a:solidFill>
                <a:schemeClr val="accent1"/>
              </a:solidFill>
              <a:latin typeface="Rubik"/>
              <a:ea typeface="Rubik"/>
              <a:cs typeface="Rubik"/>
              <a:sym typeface="Rubik"/>
            </a:endParaRPr>
          </a:p>
        </p:txBody>
      </p:sp>
      <p:sp>
        <p:nvSpPr>
          <p:cNvPr id="788" name="Google Shape;788;p125"/>
          <p:cNvSpPr txBox="1"/>
          <p:nvPr>
            <p:ph type="title"/>
          </p:nvPr>
        </p:nvSpPr>
        <p:spPr>
          <a:xfrm>
            <a:off x="795300" y="219475"/>
            <a:ext cx="806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Data Prep</a:t>
            </a:r>
            <a:endParaRPr/>
          </a:p>
        </p:txBody>
      </p:sp>
      <p:sp>
        <p:nvSpPr>
          <p:cNvPr id="789" name="Google Shape;789;p125"/>
          <p:cNvSpPr/>
          <p:nvPr/>
        </p:nvSpPr>
        <p:spPr>
          <a:xfrm>
            <a:off x="6800721" y="2094954"/>
            <a:ext cx="1374362" cy="1372411"/>
          </a:xfrm>
          <a:custGeom>
            <a:rect b="b" l="l" r="r" t="t"/>
            <a:pathLst>
              <a:path extrusionOk="0" h="894079" w="895350">
                <a:moveTo>
                  <a:pt x="695162" y="0"/>
                </a:moveTo>
                <a:lnTo>
                  <a:pt x="656444" y="11688"/>
                </a:lnTo>
                <a:lnTo>
                  <a:pt x="56490" y="609740"/>
                </a:lnTo>
                <a:lnTo>
                  <a:pt x="0" y="875397"/>
                </a:lnTo>
                <a:lnTo>
                  <a:pt x="2167" y="882538"/>
                </a:lnTo>
                <a:lnTo>
                  <a:pt x="11141" y="891512"/>
                </a:lnTo>
                <a:lnTo>
                  <a:pt x="16523" y="893690"/>
                </a:lnTo>
                <a:lnTo>
                  <a:pt x="23433" y="893690"/>
                </a:lnTo>
                <a:lnTo>
                  <a:pt x="24805" y="893553"/>
                </a:lnTo>
                <a:lnTo>
                  <a:pt x="264433" y="845754"/>
                </a:lnTo>
                <a:lnTo>
                  <a:pt x="48909" y="845754"/>
                </a:lnTo>
                <a:lnTo>
                  <a:pt x="84520" y="667278"/>
                </a:lnTo>
                <a:lnTo>
                  <a:pt x="188528" y="667278"/>
                </a:lnTo>
                <a:lnTo>
                  <a:pt x="196151" y="659655"/>
                </a:lnTo>
                <a:lnTo>
                  <a:pt x="136529" y="659655"/>
                </a:lnTo>
                <a:lnTo>
                  <a:pt x="101368" y="624494"/>
                </a:lnTo>
                <a:lnTo>
                  <a:pt x="563260" y="162612"/>
                </a:lnTo>
                <a:lnTo>
                  <a:pt x="622902" y="162612"/>
                </a:lnTo>
                <a:lnTo>
                  <a:pt x="593081" y="132791"/>
                </a:lnTo>
                <a:lnTo>
                  <a:pt x="680827" y="45045"/>
                </a:lnTo>
                <a:lnTo>
                  <a:pt x="687769" y="42166"/>
                </a:lnTo>
                <a:lnTo>
                  <a:pt x="766259" y="42166"/>
                </a:lnTo>
                <a:lnTo>
                  <a:pt x="744542" y="20449"/>
                </a:lnTo>
                <a:lnTo>
                  <a:pt x="733883" y="11688"/>
                </a:lnTo>
                <a:lnTo>
                  <a:pt x="721898" y="5277"/>
                </a:lnTo>
                <a:lnTo>
                  <a:pt x="708889" y="1339"/>
                </a:lnTo>
                <a:lnTo>
                  <a:pt x="695162" y="0"/>
                </a:lnTo>
                <a:close/>
              </a:path>
              <a:path extrusionOk="0" h="894079" w="895350">
                <a:moveTo>
                  <a:pt x="188528" y="667278"/>
                </a:moveTo>
                <a:lnTo>
                  <a:pt x="84520" y="667278"/>
                </a:lnTo>
                <a:lnTo>
                  <a:pt x="227385" y="810142"/>
                </a:lnTo>
                <a:lnTo>
                  <a:pt x="48909" y="845754"/>
                </a:lnTo>
                <a:lnTo>
                  <a:pt x="264433" y="845754"/>
                </a:lnTo>
                <a:lnTo>
                  <a:pt x="271887" y="844267"/>
                </a:lnTo>
                <a:lnTo>
                  <a:pt x="276766" y="843921"/>
                </a:lnTo>
                <a:lnTo>
                  <a:pt x="281562" y="841974"/>
                </a:lnTo>
                <a:lnTo>
                  <a:pt x="330021" y="793515"/>
                </a:lnTo>
                <a:lnTo>
                  <a:pt x="270389" y="793515"/>
                </a:lnTo>
                <a:lnTo>
                  <a:pt x="235217" y="758343"/>
                </a:lnTo>
                <a:lnTo>
                  <a:pt x="265039" y="728522"/>
                </a:lnTo>
                <a:lnTo>
                  <a:pt x="205396" y="728522"/>
                </a:lnTo>
                <a:lnTo>
                  <a:pt x="166340" y="689465"/>
                </a:lnTo>
                <a:lnTo>
                  <a:pt x="188528" y="667278"/>
                </a:lnTo>
                <a:close/>
              </a:path>
              <a:path extrusionOk="0" h="894079" w="895350">
                <a:moveTo>
                  <a:pt x="756741" y="296451"/>
                </a:moveTo>
                <a:lnTo>
                  <a:pt x="697109" y="296451"/>
                </a:lnTo>
                <a:lnTo>
                  <a:pt x="732270" y="331623"/>
                </a:lnTo>
                <a:lnTo>
                  <a:pt x="270389" y="793515"/>
                </a:lnTo>
                <a:lnTo>
                  <a:pt x="330021" y="793515"/>
                </a:lnTo>
                <a:lnTo>
                  <a:pt x="821734" y="301802"/>
                </a:lnTo>
                <a:lnTo>
                  <a:pt x="762091" y="301802"/>
                </a:lnTo>
                <a:lnTo>
                  <a:pt x="756741" y="296451"/>
                </a:lnTo>
                <a:close/>
              </a:path>
              <a:path extrusionOk="0" h="894079" w="895350">
                <a:moveTo>
                  <a:pt x="687863" y="227574"/>
                </a:moveTo>
                <a:lnTo>
                  <a:pt x="628232" y="227574"/>
                </a:lnTo>
                <a:lnTo>
                  <a:pt x="667288" y="266641"/>
                </a:lnTo>
                <a:lnTo>
                  <a:pt x="205396" y="728522"/>
                </a:lnTo>
                <a:lnTo>
                  <a:pt x="265039" y="728522"/>
                </a:lnTo>
                <a:lnTo>
                  <a:pt x="697109" y="296451"/>
                </a:lnTo>
                <a:lnTo>
                  <a:pt x="756741" y="296451"/>
                </a:lnTo>
                <a:lnTo>
                  <a:pt x="687863" y="227574"/>
                </a:lnTo>
                <a:close/>
              </a:path>
              <a:path extrusionOk="0" h="894079" w="895350">
                <a:moveTo>
                  <a:pt x="622902" y="162612"/>
                </a:moveTo>
                <a:lnTo>
                  <a:pt x="563260" y="162612"/>
                </a:lnTo>
                <a:lnTo>
                  <a:pt x="598411" y="197763"/>
                </a:lnTo>
                <a:lnTo>
                  <a:pt x="136529" y="659655"/>
                </a:lnTo>
                <a:lnTo>
                  <a:pt x="196151" y="659655"/>
                </a:lnTo>
                <a:lnTo>
                  <a:pt x="628232" y="227574"/>
                </a:lnTo>
                <a:lnTo>
                  <a:pt x="687863" y="227574"/>
                </a:lnTo>
                <a:lnTo>
                  <a:pt x="622902" y="162612"/>
                </a:lnTo>
                <a:close/>
              </a:path>
              <a:path extrusionOk="0" h="894079" w="895350">
                <a:moveTo>
                  <a:pt x="766259" y="42166"/>
                </a:moveTo>
                <a:lnTo>
                  <a:pt x="702544" y="42166"/>
                </a:lnTo>
                <a:lnTo>
                  <a:pt x="709496" y="45045"/>
                </a:lnTo>
                <a:lnTo>
                  <a:pt x="849837" y="185387"/>
                </a:lnTo>
                <a:lnTo>
                  <a:pt x="852717" y="192329"/>
                </a:lnTo>
                <a:lnTo>
                  <a:pt x="852717" y="207103"/>
                </a:lnTo>
                <a:lnTo>
                  <a:pt x="849837" y="214056"/>
                </a:lnTo>
                <a:lnTo>
                  <a:pt x="762091" y="301802"/>
                </a:lnTo>
                <a:lnTo>
                  <a:pt x="821734" y="301802"/>
                </a:lnTo>
                <a:lnTo>
                  <a:pt x="874434" y="249102"/>
                </a:lnTo>
                <a:lnTo>
                  <a:pt x="893552" y="213449"/>
                </a:lnTo>
                <a:lnTo>
                  <a:pt x="894894" y="199721"/>
                </a:lnTo>
                <a:lnTo>
                  <a:pt x="893552" y="185989"/>
                </a:lnTo>
                <a:lnTo>
                  <a:pt x="889611" y="172981"/>
                </a:lnTo>
                <a:lnTo>
                  <a:pt x="883196" y="160998"/>
                </a:lnTo>
                <a:lnTo>
                  <a:pt x="874434" y="150340"/>
                </a:lnTo>
                <a:lnTo>
                  <a:pt x="766259" y="42166"/>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p:txBody>
      </p:sp>
      <p:pic>
        <p:nvPicPr>
          <p:cNvPr id="790" name="Google Shape;790;p125"/>
          <p:cNvPicPr preferRelativeResize="0"/>
          <p:nvPr/>
        </p:nvPicPr>
        <p:blipFill>
          <a:blip r:embed="rId3">
            <a:alphaModFix/>
          </a:blip>
          <a:stretch>
            <a:fillRect/>
          </a:stretch>
        </p:blipFill>
        <p:spPr>
          <a:xfrm rot="1340299">
            <a:off x="5708321" y="3597230"/>
            <a:ext cx="1623649" cy="733603"/>
          </a:xfrm>
          <a:prstGeom prst="rect">
            <a:avLst/>
          </a:prstGeom>
          <a:noFill/>
          <a:ln>
            <a:noFill/>
          </a:ln>
        </p:spPr>
      </p:pic>
      <p:sp>
        <p:nvSpPr>
          <p:cNvPr id="791" name="Google Shape;791;p125"/>
          <p:cNvSpPr txBox="1"/>
          <p:nvPr/>
        </p:nvSpPr>
        <p:spPr>
          <a:xfrm>
            <a:off x="795300" y="4588850"/>
            <a:ext cx="45132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rgbClr val="7C7C9A"/>
                </a:solidFill>
                <a:latin typeface="Rubik"/>
                <a:ea typeface="Rubik"/>
                <a:cs typeface="Rubik"/>
                <a:sym typeface="Rubik"/>
              </a:rPr>
              <a:t>Multiverse</a:t>
            </a:r>
            <a:endParaRPr sz="500">
              <a:solidFill>
                <a:srgbClr val="7C7C9A"/>
              </a:solidFill>
              <a:latin typeface="Rubik"/>
              <a:ea typeface="Rubik"/>
              <a:cs typeface="Rubik"/>
              <a:sym typeface="Rubi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26"/>
          <p:cNvSpPr/>
          <p:nvPr/>
        </p:nvSpPr>
        <p:spPr>
          <a:xfrm>
            <a:off x="2453832" y="2027629"/>
            <a:ext cx="1104000" cy="956400"/>
          </a:xfrm>
          <a:prstGeom prst="hexagon">
            <a:avLst>
              <a:gd fmla="val 25000"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26"/>
          <p:cNvSpPr txBox="1"/>
          <p:nvPr/>
        </p:nvSpPr>
        <p:spPr>
          <a:xfrm>
            <a:off x="2625897" y="2235214"/>
            <a:ext cx="740400" cy="554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1200">
                <a:solidFill>
                  <a:schemeClr val="accent2"/>
                </a:solidFill>
                <a:latin typeface="Rubik Light"/>
                <a:ea typeface="Rubik Light"/>
                <a:cs typeface="Rubik Light"/>
                <a:sym typeface="Rubik Light"/>
              </a:rPr>
              <a:t>Median</a:t>
            </a:r>
            <a:endParaRPr sz="1200">
              <a:solidFill>
                <a:schemeClr val="accent2"/>
              </a:solidFill>
              <a:latin typeface="Rubik Light"/>
              <a:ea typeface="Rubik Light"/>
              <a:cs typeface="Rubik Light"/>
              <a:sym typeface="Rubik Light"/>
            </a:endParaRPr>
          </a:p>
        </p:txBody>
      </p:sp>
      <p:sp>
        <p:nvSpPr>
          <p:cNvPr id="798" name="Google Shape;798;p126"/>
          <p:cNvSpPr txBox="1"/>
          <p:nvPr/>
        </p:nvSpPr>
        <p:spPr>
          <a:xfrm>
            <a:off x="795300" y="990000"/>
            <a:ext cx="4967400" cy="71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600"/>
              </a:spcAft>
              <a:buNone/>
            </a:pPr>
            <a:r>
              <a:rPr lang="en-GB" sz="1600">
                <a:solidFill>
                  <a:schemeClr val="accent1"/>
                </a:solidFill>
                <a:latin typeface="Times New Roman"/>
                <a:ea typeface="Times New Roman"/>
                <a:cs typeface="Times New Roman"/>
                <a:sym typeface="Times New Roman"/>
              </a:rPr>
              <a:t>Data scientists often check for their data the:</a:t>
            </a:r>
            <a:endParaRPr sz="1000">
              <a:solidFill>
                <a:schemeClr val="accent1"/>
              </a:solidFill>
              <a:latin typeface="Rubik"/>
              <a:ea typeface="Rubik"/>
              <a:cs typeface="Rubik"/>
              <a:sym typeface="Rubik"/>
            </a:endParaRPr>
          </a:p>
        </p:txBody>
      </p:sp>
      <p:sp>
        <p:nvSpPr>
          <p:cNvPr id="799" name="Google Shape;799;p126"/>
          <p:cNvSpPr txBox="1"/>
          <p:nvPr>
            <p:ph type="title"/>
          </p:nvPr>
        </p:nvSpPr>
        <p:spPr>
          <a:xfrm>
            <a:off x="795300" y="219475"/>
            <a:ext cx="806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Analyse</a:t>
            </a:r>
            <a:endParaRPr/>
          </a:p>
        </p:txBody>
      </p:sp>
      <p:sp>
        <p:nvSpPr>
          <p:cNvPr id="800" name="Google Shape;800;p126"/>
          <p:cNvSpPr/>
          <p:nvPr/>
        </p:nvSpPr>
        <p:spPr>
          <a:xfrm>
            <a:off x="1450332" y="2625354"/>
            <a:ext cx="1104000" cy="956400"/>
          </a:xfrm>
          <a:prstGeom prst="hexagon">
            <a:avLst>
              <a:gd fmla="val 25000"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26"/>
          <p:cNvSpPr txBox="1"/>
          <p:nvPr/>
        </p:nvSpPr>
        <p:spPr>
          <a:xfrm>
            <a:off x="1622397" y="2985339"/>
            <a:ext cx="740400" cy="184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1200">
                <a:solidFill>
                  <a:schemeClr val="accent2"/>
                </a:solidFill>
                <a:latin typeface="Rubik Light"/>
                <a:ea typeface="Rubik Light"/>
                <a:cs typeface="Rubik Light"/>
                <a:sym typeface="Rubik Light"/>
              </a:rPr>
              <a:t>Mean</a:t>
            </a:r>
            <a:endParaRPr sz="1200">
              <a:solidFill>
                <a:schemeClr val="accent2"/>
              </a:solidFill>
              <a:latin typeface="Rubik Light"/>
              <a:ea typeface="Rubik Light"/>
              <a:cs typeface="Rubik Light"/>
              <a:sym typeface="Rubik Light"/>
            </a:endParaRPr>
          </a:p>
        </p:txBody>
      </p:sp>
      <p:sp>
        <p:nvSpPr>
          <p:cNvPr id="802" name="Google Shape;802;p126"/>
          <p:cNvSpPr/>
          <p:nvPr/>
        </p:nvSpPr>
        <p:spPr>
          <a:xfrm>
            <a:off x="4506320" y="2027626"/>
            <a:ext cx="1104000" cy="956400"/>
          </a:xfrm>
          <a:prstGeom prst="hexagon">
            <a:avLst>
              <a:gd fmla="val 25000"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26"/>
          <p:cNvSpPr txBox="1"/>
          <p:nvPr/>
        </p:nvSpPr>
        <p:spPr>
          <a:xfrm>
            <a:off x="4599276" y="2235225"/>
            <a:ext cx="898800" cy="554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1200">
                <a:solidFill>
                  <a:schemeClr val="accent2"/>
                </a:solidFill>
                <a:latin typeface="Rubik Light"/>
                <a:ea typeface="Rubik Light"/>
                <a:cs typeface="Rubik Light"/>
                <a:sym typeface="Rubik Light"/>
              </a:rPr>
              <a:t>Specific frequency counts </a:t>
            </a:r>
            <a:endParaRPr sz="1200">
              <a:solidFill>
                <a:schemeClr val="accent2"/>
              </a:solidFill>
              <a:latin typeface="Rubik Light"/>
              <a:ea typeface="Rubik Light"/>
              <a:cs typeface="Rubik Light"/>
              <a:sym typeface="Rubik Light"/>
            </a:endParaRPr>
          </a:p>
        </p:txBody>
      </p:sp>
      <p:sp>
        <p:nvSpPr>
          <p:cNvPr id="804" name="Google Shape;804;p126"/>
          <p:cNvSpPr/>
          <p:nvPr/>
        </p:nvSpPr>
        <p:spPr>
          <a:xfrm>
            <a:off x="3502820" y="2625351"/>
            <a:ext cx="1104000" cy="956400"/>
          </a:xfrm>
          <a:prstGeom prst="hexagon">
            <a:avLst>
              <a:gd fmla="val 25000"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26"/>
          <p:cNvSpPr txBox="1"/>
          <p:nvPr/>
        </p:nvSpPr>
        <p:spPr>
          <a:xfrm>
            <a:off x="3674892" y="2898653"/>
            <a:ext cx="740400" cy="369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1200">
                <a:solidFill>
                  <a:schemeClr val="accent2"/>
                </a:solidFill>
                <a:latin typeface="Rubik Light"/>
                <a:ea typeface="Rubik Light"/>
                <a:cs typeface="Rubik Light"/>
                <a:sym typeface="Rubik Light"/>
              </a:rPr>
              <a:t>StandardDeviation</a:t>
            </a:r>
            <a:endParaRPr sz="1200">
              <a:solidFill>
                <a:schemeClr val="accent2"/>
              </a:solidFill>
              <a:latin typeface="Rubik Light"/>
              <a:ea typeface="Rubik Light"/>
              <a:cs typeface="Rubik Light"/>
              <a:sym typeface="Rubik Light"/>
            </a:endParaRPr>
          </a:p>
        </p:txBody>
      </p:sp>
      <p:sp>
        <p:nvSpPr>
          <p:cNvPr id="806" name="Google Shape;806;p126"/>
          <p:cNvSpPr/>
          <p:nvPr/>
        </p:nvSpPr>
        <p:spPr>
          <a:xfrm>
            <a:off x="6542045" y="2027626"/>
            <a:ext cx="1104000" cy="956400"/>
          </a:xfrm>
          <a:prstGeom prst="hexagon">
            <a:avLst>
              <a:gd fmla="val 25000"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26"/>
          <p:cNvSpPr txBox="1"/>
          <p:nvPr/>
        </p:nvSpPr>
        <p:spPr>
          <a:xfrm>
            <a:off x="6629024" y="2235225"/>
            <a:ext cx="910500" cy="554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1200">
                <a:solidFill>
                  <a:schemeClr val="accent2"/>
                </a:solidFill>
                <a:latin typeface="Rubik Light"/>
                <a:ea typeface="Rubik Light"/>
                <a:cs typeface="Rubik Light"/>
                <a:sym typeface="Rubik Light"/>
              </a:rPr>
              <a:t>Existence of outliers</a:t>
            </a:r>
            <a:endParaRPr sz="1200">
              <a:solidFill>
                <a:schemeClr val="accent2"/>
              </a:solidFill>
              <a:latin typeface="Rubik Light"/>
              <a:ea typeface="Rubik Light"/>
              <a:cs typeface="Rubik Light"/>
              <a:sym typeface="Rubik Light"/>
            </a:endParaRPr>
          </a:p>
        </p:txBody>
      </p:sp>
      <p:sp>
        <p:nvSpPr>
          <p:cNvPr id="808" name="Google Shape;808;p126"/>
          <p:cNvSpPr/>
          <p:nvPr/>
        </p:nvSpPr>
        <p:spPr>
          <a:xfrm>
            <a:off x="5538545" y="2625351"/>
            <a:ext cx="1104000" cy="956400"/>
          </a:xfrm>
          <a:prstGeom prst="hexagon">
            <a:avLst>
              <a:gd fmla="val 25000"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26"/>
          <p:cNvSpPr txBox="1"/>
          <p:nvPr/>
        </p:nvSpPr>
        <p:spPr>
          <a:xfrm>
            <a:off x="5588725" y="2832939"/>
            <a:ext cx="984300" cy="554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1200">
                <a:solidFill>
                  <a:schemeClr val="accent2"/>
                </a:solidFill>
                <a:latin typeface="Rubik Light"/>
                <a:ea typeface="Rubik Light"/>
                <a:cs typeface="Rubik Light"/>
                <a:sym typeface="Rubik Light"/>
              </a:rPr>
              <a:t>Distribution</a:t>
            </a:r>
            <a:endParaRPr sz="1200">
              <a:solidFill>
                <a:schemeClr val="accent2"/>
              </a:solidFill>
              <a:latin typeface="Rubik Light"/>
              <a:ea typeface="Rubik Light"/>
              <a:cs typeface="Rubik Light"/>
              <a:sym typeface="Rubik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27"/>
          <p:cNvSpPr txBox="1"/>
          <p:nvPr/>
        </p:nvSpPr>
        <p:spPr>
          <a:xfrm>
            <a:off x="795300" y="990000"/>
            <a:ext cx="5065800" cy="320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600"/>
              </a:spcAft>
              <a:buNone/>
            </a:pPr>
            <a:r>
              <a:rPr lang="en-GB" sz="1600">
                <a:solidFill>
                  <a:schemeClr val="accent1"/>
                </a:solidFill>
                <a:latin typeface="Times New Roman"/>
                <a:ea typeface="Times New Roman"/>
                <a:cs typeface="Times New Roman"/>
                <a:sym typeface="Times New Roman"/>
              </a:rPr>
              <a:t>Look to predict a value we are interested in, for example:</a:t>
            </a:r>
            <a:endParaRPr sz="1200">
              <a:solidFill>
                <a:schemeClr val="accent1"/>
              </a:solidFill>
              <a:latin typeface="Rubik"/>
              <a:ea typeface="Rubik"/>
              <a:cs typeface="Rubik"/>
              <a:sym typeface="Rubik"/>
            </a:endParaRPr>
          </a:p>
        </p:txBody>
      </p:sp>
      <p:sp>
        <p:nvSpPr>
          <p:cNvPr id="815" name="Google Shape;815;p127"/>
          <p:cNvSpPr txBox="1"/>
          <p:nvPr>
            <p:ph type="title"/>
          </p:nvPr>
        </p:nvSpPr>
        <p:spPr>
          <a:xfrm>
            <a:off x="795300" y="219475"/>
            <a:ext cx="806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Model</a:t>
            </a:r>
            <a:endParaRPr/>
          </a:p>
        </p:txBody>
      </p:sp>
      <p:sp>
        <p:nvSpPr>
          <p:cNvPr id="816" name="Google Shape;816;p127"/>
          <p:cNvSpPr/>
          <p:nvPr/>
        </p:nvSpPr>
        <p:spPr>
          <a:xfrm rot="970896">
            <a:off x="4933234" y="2063617"/>
            <a:ext cx="1469413" cy="1273261"/>
          </a:xfrm>
          <a:prstGeom prst="hexagon">
            <a:avLst>
              <a:gd fmla="val 25000" name="adj"/>
              <a:gd fmla="val 115470" name="vf"/>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27"/>
          <p:cNvSpPr txBox="1"/>
          <p:nvPr/>
        </p:nvSpPr>
        <p:spPr>
          <a:xfrm>
            <a:off x="5056225" y="2366653"/>
            <a:ext cx="1204200" cy="554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1200">
                <a:solidFill>
                  <a:schemeClr val="accent2"/>
                </a:solidFill>
                <a:latin typeface="Rubik Light"/>
                <a:ea typeface="Rubik Light"/>
                <a:cs typeface="Rubik Light"/>
                <a:sym typeface="Rubik Light"/>
              </a:rPr>
              <a:t>Number of rooms (Classification)</a:t>
            </a:r>
            <a:endParaRPr sz="1200">
              <a:solidFill>
                <a:schemeClr val="accent2"/>
              </a:solidFill>
              <a:latin typeface="Rubik Light"/>
              <a:ea typeface="Rubik Light"/>
              <a:cs typeface="Rubik Light"/>
              <a:sym typeface="Rubik Light"/>
            </a:endParaRPr>
          </a:p>
        </p:txBody>
      </p:sp>
      <p:sp>
        <p:nvSpPr>
          <p:cNvPr id="818" name="Google Shape;818;p127"/>
          <p:cNvSpPr/>
          <p:nvPr/>
        </p:nvSpPr>
        <p:spPr>
          <a:xfrm rot="-546276">
            <a:off x="2710562" y="2063695"/>
            <a:ext cx="1469312" cy="1273360"/>
          </a:xfrm>
          <a:prstGeom prst="hexagon">
            <a:avLst>
              <a:gd fmla="val 25000"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27"/>
          <p:cNvSpPr txBox="1"/>
          <p:nvPr/>
        </p:nvSpPr>
        <p:spPr>
          <a:xfrm>
            <a:off x="2959599" y="2495275"/>
            <a:ext cx="951900" cy="369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1200">
                <a:solidFill>
                  <a:schemeClr val="accent2"/>
                </a:solidFill>
                <a:latin typeface="Rubik Light"/>
                <a:ea typeface="Rubik Light"/>
                <a:cs typeface="Rubik Light"/>
                <a:sym typeface="Rubik Light"/>
              </a:rPr>
              <a:t>House price (Regression)</a:t>
            </a:r>
            <a:endParaRPr sz="1200">
              <a:solidFill>
                <a:schemeClr val="accent2"/>
              </a:solidFill>
              <a:latin typeface="Rubik Light"/>
              <a:ea typeface="Rubik Light"/>
              <a:cs typeface="Rubik Light"/>
              <a:sym typeface="Rubik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28"/>
          <p:cNvSpPr txBox="1"/>
          <p:nvPr/>
        </p:nvSpPr>
        <p:spPr>
          <a:xfrm>
            <a:off x="795300" y="990000"/>
            <a:ext cx="5020200" cy="299700"/>
          </a:xfrm>
          <a:prstGeom prst="rect">
            <a:avLst/>
          </a:prstGeom>
          <a:noFill/>
          <a:ln>
            <a:noFill/>
          </a:ln>
        </p:spPr>
        <p:txBody>
          <a:bodyPr anchorCtr="0" anchor="t" bIns="0" lIns="0" spcFirstLastPara="1" rIns="0" wrap="square" tIns="0">
            <a:noAutofit/>
          </a:bodyPr>
          <a:lstStyle/>
          <a:p>
            <a:pPr indent="0" lvl="0" marL="0" marR="139700" rtl="0" algn="l">
              <a:spcBef>
                <a:spcPts val="0"/>
              </a:spcBef>
              <a:spcAft>
                <a:spcPts val="600"/>
              </a:spcAft>
              <a:buNone/>
            </a:pPr>
            <a:r>
              <a:rPr lang="en-GB" sz="1600">
                <a:solidFill>
                  <a:schemeClr val="accent1"/>
                </a:solidFill>
                <a:latin typeface="Times New Roman"/>
                <a:ea typeface="Times New Roman"/>
                <a:cs typeface="Times New Roman"/>
                <a:sym typeface="Times New Roman"/>
              </a:rPr>
              <a:t>Develop Recommendations and Decisions</a:t>
            </a:r>
            <a:endParaRPr sz="1200">
              <a:solidFill>
                <a:schemeClr val="accent1"/>
              </a:solidFill>
              <a:latin typeface="Rubik"/>
              <a:ea typeface="Rubik"/>
              <a:cs typeface="Rubik"/>
              <a:sym typeface="Rubik"/>
            </a:endParaRPr>
          </a:p>
        </p:txBody>
      </p:sp>
      <p:sp>
        <p:nvSpPr>
          <p:cNvPr id="825" name="Google Shape;825;p128"/>
          <p:cNvSpPr txBox="1"/>
          <p:nvPr>
            <p:ph type="title"/>
          </p:nvPr>
        </p:nvSpPr>
        <p:spPr>
          <a:xfrm>
            <a:off x="795300" y="219475"/>
            <a:ext cx="806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Refine and Compare</a:t>
            </a:r>
            <a:endParaRPr/>
          </a:p>
        </p:txBody>
      </p:sp>
      <p:sp>
        <p:nvSpPr>
          <p:cNvPr id="826" name="Google Shape;826;p128"/>
          <p:cNvSpPr txBox="1"/>
          <p:nvPr/>
        </p:nvSpPr>
        <p:spPr>
          <a:xfrm>
            <a:off x="795300" y="2635325"/>
            <a:ext cx="2025900" cy="1357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GB" sz="1000">
                <a:solidFill>
                  <a:schemeClr val="accent1"/>
                </a:solidFill>
                <a:latin typeface="Rubik"/>
                <a:ea typeface="Rubik"/>
                <a:cs typeface="Rubik"/>
                <a:sym typeface="Rubik"/>
              </a:rPr>
              <a:t>Did you reject or fail to reject your hypothesis?</a:t>
            </a:r>
            <a:endParaRPr b="1" sz="1000">
              <a:solidFill>
                <a:schemeClr val="accent1"/>
              </a:solidFill>
              <a:latin typeface="Rubik"/>
              <a:ea typeface="Rubik"/>
              <a:cs typeface="Rubik"/>
              <a:sym typeface="Rubik"/>
            </a:endParaRPr>
          </a:p>
          <a:p>
            <a:pPr indent="-121100" lvl="0" marL="198000" marR="0" rtl="0" algn="l">
              <a:lnSpc>
                <a:spcPct val="115000"/>
              </a:lnSpc>
              <a:spcBef>
                <a:spcPts val="0"/>
              </a:spcBef>
              <a:spcAft>
                <a:spcPts val="0"/>
              </a:spcAft>
              <a:buClr>
                <a:schemeClr val="accent1"/>
              </a:buClr>
              <a:buSzPts val="1000"/>
              <a:buFont typeface="Rubik"/>
              <a:buChar char="➔"/>
            </a:pPr>
            <a:r>
              <a:rPr lang="en-GB" sz="1000">
                <a:solidFill>
                  <a:schemeClr val="accent1"/>
                </a:solidFill>
                <a:latin typeface="Rubik"/>
                <a:ea typeface="Rubik"/>
                <a:cs typeface="Rubik"/>
                <a:sym typeface="Rubik"/>
              </a:rPr>
              <a:t>What</a:t>
            </a:r>
            <a:r>
              <a:rPr lang="en-GB" sz="1000">
                <a:solidFill>
                  <a:schemeClr val="accent1"/>
                </a:solidFill>
                <a:latin typeface="Rubik"/>
                <a:ea typeface="Rubik"/>
                <a:cs typeface="Rubik"/>
                <a:sym typeface="Rubik"/>
              </a:rPr>
              <a:t> does this mean for your project?</a:t>
            </a:r>
            <a:endParaRPr sz="1000">
              <a:solidFill>
                <a:schemeClr val="accent1"/>
              </a:solidFill>
              <a:latin typeface="Rubik"/>
              <a:ea typeface="Rubik"/>
              <a:cs typeface="Rubik"/>
              <a:sym typeface="Rubik"/>
            </a:endParaRPr>
          </a:p>
          <a:p>
            <a:pPr indent="-121100" lvl="0" marL="198000" marR="0" rtl="0" algn="l">
              <a:lnSpc>
                <a:spcPct val="115000"/>
              </a:lnSpc>
              <a:spcBef>
                <a:spcPts val="600"/>
              </a:spcBef>
              <a:spcAft>
                <a:spcPts val="600"/>
              </a:spcAft>
              <a:buClr>
                <a:schemeClr val="accent1"/>
              </a:buClr>
              <a:buSzPts val="1000"/>
              <a:buFont typeface="Rubik"/>
              <a:buChar char="➔"/>
            </a:pPr>
            <a:r>
              <a:rPr lang="en-GB" sz="1000">
                <a:solidFill>
                  <a:schemeClr val="accent1"/>
                </a:solidFill>
                <a:latin typeface="Rubik"/>
                <a:ea typeface="Rubik"/>
                <a:cs typeface="Rubik"/>
                <a:sym typeface="Rubik"/>
              </a:rPr>
              <a:t>What</a:t>
            </a:r>
            <a:r>
              <a:rPr lang="en-GB" sz="1000">
                <a:solidFill>
                  <a:schemeClr val="accent1"/>
                </a:solidFill>
                <a:latin typeface="Rubik"/>
                <a:ea typeface="Rubik"/>
                <a:cs typeface="Rubik"/>
                <a:sym typeface="Rubik"/>
              </a:rPr>
              <a:t> does this mean for your client?</a:t>
            </a:r>
            <a:endParaRPr sz="1200">
              <a:solidFill>
                <a:schemeClr val="accent1"/>
              </a:solidFill>
              <a:latin typeface="Rubik"/>
              <a:ea typeface="Rubik"/>
              <a:cs typeface="Rubik"/>
              <a:sym typeface="Rubik"/>
            </a:endParaRPr>
          </a:p>
        </p:txBody>
      </p:sp>
      <p:sp>
        <p:nvSpPr>
          <p:cNvPr id="827" name="Google Shape;827;p128"/>
          <p:cNvSpPr txBox="1"/>
          <p:nvPr/>
        </p:nvSpPr>
        <p:spPr>
          <a:xfrm>
            <a:off x="3327950" y="2635325"/>
            <a:ext cx="1789200" cy="1357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GB" sz="1000">
                <a:solidFill>
                  <a:schemeClr val="accent1"/>
                </a:solidFill>
                <a:latin typeface="Rubik"/>
                <a:ea typeface="Rubik"/>
                <a:cs typeface="Rubik"/>
                <a:sym typeface="Rubik"/>
              </a:rPr>
              <a:t>Were your questions answered?</a:t>
            </a:r>
            <a:endParaRPr b="1" sz="1000">
              <a:solidFill>
                <a:schemeClr val="accent1"/>
              </a:solidFill>
              <a:latin typeface="Rubik"/>
              <a:ea typeface="Rubik"/>
              <a:cs typeface="Rubik"/>
              <a:sym typeface="Rubik"/>
            </a:endParaRPr>
          </a:p>
          <a:p>
            <a:pPr indent="-121100" lvl="0" marL="198000" marR="0" rtl="0" algn="l">
              <a:lnSpc>
                <a:spcPct val="115000"/>
              </a:lnSpc>
              <a:spcBef>
                <a:spcPts val="0"/>
              </a:spcBef>
              <a:spcAft>
                <a:spcPts val="0"/>
              </a:spcAft>
              <a:buClr>
                <a:schemeClr val="accent1"/>
              </a:buClr>
              <a:buSzPts val="1000"/>
              <a:buFont typeface="Rubik"/>
              <a:buChar char="➔"/>
            </a:pPr>
            <a:r>
              <a:rPr lang="en-GB" sz="1000">
                <a:solidFill>
                  <a:schemeClr val="accent1"/>
                </a:solidFill>
                <a:latin typeface="Rubik"/>
                <a:ea typeface="Rubik"/>
                <a:cs typeface="Rubik"/>
                <a:sym typeface="Rubik"/>
              </a:rPr>
              <a:t>Which</a:t>
            </a:r>
            <a:r>
              <a:rPr lang="en-GB" sz="1000">
                <a:solidFill>
                  <a:schemeClr val="accent1"/>
                </a:solidFill>
                <a:latin typeface="Rubik"/>
                <a:ea typeface="Rubik"/>
                <a:cs typeface="Rubik"/>
                <a:sym typeface="Rubik"/>
              </a:rPr>
              <a:t> ones?</a:t>
            </a:r>
            <a:endParaRPr sz="1000">
              <a:solidFill>
                <a:schemeClr val="accent1"/>
              </a:solidFill>
              <a:latin typeface="Rubik"/>
              <a:ea typeface="Rubik"/>
              <a:cs typeface="Rubik"/>
              <a:sym typeface="Rubik"/>
            </a:endParaRPr>
          </a:p>
          <a:p>
            <a:pPr indent="-121100" lvl="0" marL="198000" marR="0" rtl="0" algn="l">
              <a:lnSpc>
                <a:spcPct val="115000"/>
              </a:lnSpc>
              <a:spcBef>
                <a:spcPts val="600"/>
              </a:spcBef>
              <a:spcAft>
                <a:spcPts val="600"/>
              </a:spcAft>
              <a:buClr>
                <a:schemeClr val="accent1"/>
              </a:buClr>
              <a:buSzPts val="1000"/>
              <a:buFont typeface="Rubik"/>
              <a:buChar char="➔"/>
            </a:pPr>
            <a:r>
              <a:rPr lang="en-GB" sz="1000">
                <a:solidFill>
                  <a:schemeClr val="accent1"/>
                </a:solidFill>
                <a:latin typeface="Rubik"/>
                <a:ea typeface="Rubik"/>
                <a:cs typeface="Rubik"/>
                <a:sym typeface="Rubik"/>
              </a:rPr>
              <a:t>What</a:t>
            </a:r>
            <a:r>
              <a:rPr lang="en-GB" sz="1000">
                <a:solidFill>
                  <a:schemeClr val="accent1"/>
                </a:solidFill>
                <a:latin typeface="Rubik"/>
                <a:ea typeface="Rubik"/>
                <a:cs typeface="Rubik"/>
                <a:sym typeface="Rubik"/>
              </a:rPr>
              <a:t> do you need to do to answer the ones that weren't?</a:t>
            </a:r>
            <a:endParaRPr sz="1200">
              <a:solidFill>
                <a:schemeClr val="accent1"/>
              </a:solidFill>
              <a:latin typeface="Rubik"/>
              <a:ea typeface="Rubik"/>
              <a:cs typeface="Rubik"/>
              <a:sym typeface="Rubik"/>
            </a:endParaRPr>
          </a:p>
        </p:txBody>
      </p:sp>
      <p:sp>
        <p:nvSpPr>
          <p:cNvPr id="828" name="Google Shape;828;p128"/>
          <p:cNvSpPr txBox="1"/>
          <p:nvPr/>
        </p:nvSpPr>
        <p:spPr>
          <a:xfrm>
            <a:off x="5861125" y="2635325"/>
            <a:ext cx="2119800" cy="1357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GB" sz="1000">
                <a:solidFill>
                  <a:schemeClr val="accent1"/>
                </a:solidFill>
                <a:latin typeface="Rubik"/>
                <a:ea typeface="Rubik"/>
                <a:cs typeface="Rubik"/>
                <a:sym typeface="Rubik"/>
              </a:rPr>
              <a:t>Do your findings support any business recommendations, actions, or decisions?</a:t>
            </a:r>
            <a:endParaRPr b="1" sz="1000">
              <a:solidFill>
                <a:schemeClr val="accent1"/>
              </a:solidFill>
              <a:latin typeface="Rubik"/>
              <a:ea typeface="Rubik"/>
              <a:cs typeface="Rubik"/>
              <a:sym typeface="Rubik"/>
            </a:endParaRPr>
          </a:p>
          <a:p>
            <a:pPr indent="-121100" lvl="0" marL="198000" marR="0" rtl="0" algn="l">
              <a:lnSpc>
                <a:spcPct val="115000"/>
              </a:lnSpc>
              <a:spcBef>
                <a:spcPts val="0"/>
              </a:spcBef>
              <a:spcAft>
                <a:spcPts val="0"/>
              </a:spcAft>
              <a:buClr>
                <a:schemeClr val="accent1"/>
              </a:buClr>
              <a:buSzPts val="1000"/>
              <a:buFont typeface="Rubik"/>
              <a:buChar char="➔"/>
            </a:pPr>
            <a:r>
              <a:rPr lang="en-GB" sz="1000">
                <a:solidFill>
                  <a:schemeClr val="accent1"/>
                </a:solidFill>
                <a:latin typeface="Rubik"/>
                <a:ea typeface="Rubik"/>
                <a:cs typeface="Rubik"/>
                <a:sym typeface="Rubik"/>
              </a:rPr>
              <a:t>Is</a:t>
            </a:r>
            <a:r>
              <a:rPr lang="en-GB" sz="1000">
                <a:solidFill>
                  <a:schemeClr val="accent1"/>
                </a:solidFill>
                <a:latin typeface="Rubik"/>
                <a:ea typeface="Rubik"/>
                <a:cs typeface="Rubik"/>
                <a:sym typeface="Rubik"/>
              </a:rPr>
              <a:t> there further supportive analysis?</a:t>
            </a:r>
            <a:endParaRPr sz="1000">
              <a:solidFill>
                <a:schemeClr val="accent1"/>
              </a:solidFill>
              <a:latin typeface="Rubik"/>
              <a:ea typeface="Rubik"/>
              <a:cs typeface="Rubik"/>
              <a:sym typeface="Rubik"/>
            </a:endParaRPr>
          </a:p>
          <a:p>
            <a:pPr indent="-121100" lvl="0" marL="198000" marR="0" rtl="0" algn="l">
              <a:lnSpc>
                <a:spcPct val="115000"/>
              </a:lnSpc>
              <a:spcBef>
                <a:spcPts val="600"/>
              </a:spcBef>
              <a:spcAft>
                <a:spcPts val="600"/>
              </a:spcAft>
              <a:buClr>
                <a:schemeClr val="accent1"/>
              </a:buClr>
              <a:buSzPts val="1000"/>
              <a:buFont typeface="Rubik"/>
              <a:buChar char="➔"/>
            </a:pPr>
            <a:r>
              <a:rPr lang="en-GB" sz="1000">
                <a:solidFill>
                  <a:schemeClr val="accent1"/>
                </a:solidFill>
                <a:latin typeface="Rubik"/>
                <a:ea typeface="Rubik"/>
                <a:cs typeface="Rubik"/>
                <a:sym typeface="Rubik"/>
              </a:rPr>
              <a:t>How</a:t>
            </a:r>
            <a:r>
              <a:rPr lang="en-GB" sz="1000">
                <a:solidFill>
                  <a:schemeClr val="accent1"/>
                </a:solidFill>
                <a:latin typeface="Rubik"/>
                <a:ea typeface="Rubik"/>
                <a:cs typeface="Rubik"/>
                <a:sym typeface="Rubik"/>
              </a:rPr>
              <a:t> do your data support these recommendations?</a:t>
            </a:r>
            <a:endParaRPr sz="1200">
              <a:solidFill>
                <a:schemeClr val="accent1"/>
              </a:solidFill>
              <a:latin typeface="Rubik"/>
              <a:ea typeface="Rubik"/>
              <a:cs typeface="Rubik"/>
              <a:sym typeface="Rubik"/>
            </a:endParaRPr>
          </a:p>
        </p:txBody>
      </p:sp>
      <p:pic>
        <p:nvPicPr>
          <p:cNvPr id="829" name="Google Shape;829;p128"/>
          <p:cNvPicPr preferRelativeResize="0"/>
          <p:nvPr/>
        </p:nvPicPr>
        <p:blipFill rotWithShape="1">
          <a:blip r:embed="rId3">
            <a:alphaModFix/>
          </a:blip>
          <a:srcRect b="0" l="0" r="0" t="0"/>
          <a:stretch/>
        </p:blipFill>
        <p:spPr>
          <a:xfrm>
            <a:off x="3301020" y="1828637"/>
            <a:ext cx="380039" cy="548951"/>
          </a:xfrm>
          <a:prstGeom prst="rect">
            <a:avLst/>
          </a:prstGeom>
          <a:noFill/>
          <a:ln>
            <a:noFill/>
          </a:ln>
        </p:spPr>
      </p:pic>
      <p:pic>
        <p:nvPicPr>
          <p:cNvPr id="830" name="Google Shape;830;p128"/>
          <p:cNvPicPr preferRelativeResize="0"/>
          <p:nvPr/>
        </p:nvPicPr>
        <p:blipFill rotWithShape="1">
          <a:blip r:embed="rId4">
            <a:alphaModFix/>
          </a:blip>
          <a:srcRect b="0" l="0" r="0" t="0"/>
          <a:stretch/>
        </p:blipFill>
        <p:spPr>
          <a:xfrm>
            <a:off x="812500" y="1802245"/>
            <a:ext cx="506720" cy="601734"/>
          </a:xfrm>
          <a:prstGeom prst="rect">
            <a:avLst/>
          </a:prstGeom>
          <a:noFill/>
          <a:ln>
            <a:noFill/>
          </a:ln>
        </p:spPr>
      </p:pic>
      <p:pic>
        <p:nvPicPr>
          <p:cNvPr id="831" name="Google Shape;831;p128"/>
          <p:cNvPicPr preferRelativeResize="0"/>
          <p:nvPr/>
        </p:nvPicPr>
        <p:blipFill rotWithShape="1">
          <a:blip r:embed="rId5">
            <a:alphaModFix/>
          </a:blip>
          <a:srcRect b="0" l="0" r="0" t="0"/>
          <a:stretch/>
        </p:blipFill>
        <p:spPr>
          <a:xfrm>
            <a:off x="5856979" y="1839194"/>
            <a:ext cx="643957" cy="52783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29"/>
          <p:cNvSpPr txBox="1"/>
          <p:nvPr/>
        </p:nvSpPr>
        <p:spPr>
          <a:xfrm>
            <a:off x="795300" y="990000"/>
            <a:ext cx="3256500" cy="238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1600">
                <a:solidFill>
                  <a:schemeClr val="accent1"/>
                </a:solidFill>
                <a:latin typeface="Times New Roman"/>
                <a:ea typeface="Times New Roman"/>
                <a:cs typeface="Times New Roman"/>
                <a:sym typeface="Times New Roman"/>
              </a:rPr>
              <a:t>Share the Results of Your Analysis</a:t>
            </a:r>
            <a:endParaRPr sz="1600">
              <a:solidFill>
                <a:schemeClr val="accent1"/>
              </a:solidFill>
              <a:latin typeface="Times New Roman"/>
              <a:ea typeface="Times New Roman"/>
              <a:cs typeface="Times New Roman"/>
              <a:sym typeface="Times New Roman"/>
            </a:endParaRPr>
          </a:p>
          <a:p>
            <a:pPr indent="0" lvl="0" marL="0" rtl="0" algn="l">
              <a:lnSpc>
                <a:spcPct val="115000"/>
              </a:lnSpc>
              <a:spcBef>
                <a:spcPts val="800"/>
              </a:spcBef>
              <a:spcAft>
                <a:spcPts val="0"/>
              </a:spcAft>
              <a:buNone/>
            </a:pPr>
            <a:r>
              <a:rPr b="1" lang="en-GB" sz="1000">
                <a:solidFill>
                  <a:schemeClr val="accent1"/>
                </a:solidFill>
                <a:latin typeface="Rubik"/>
                <a:ea typeface="Rubik"/>
                <a:cs typeface="Rubik"/>
                <a:sym typeface="Rubik"/>
              </a:rPr>
              <a:t>Reaching a conclusion:</a:t>
            </a:r>
            <a:endParaRPr b="1" sz="1000">
              <a:solidFill>
                <a:schemeClr val="accent1"/>
              </a:solidFill>
              <a:latin typeface="Rubik"/>
              <a:ea typeface="Rubik"/>
              <a:cs typeface="Rubik"/>
              <a:sym typeface="Rubik"/>
            </a:endParaRPr>
          </a:p>
          <a:p>
            <a:pPr indent="-121100" lvl="0" marL="198000" marR="0" rtl="0" algn="l">
              <a:lnSpc>
                <a:spcPct val="115000"/>
              </a:lnSpc>
              <a:spcBef>
                <a:spcPts val="0"/>
              </a:spcBef>
              <a:spcAft>
                <a:spcPts val="0"/>
              </a:spcAft>
              <a:buClr>
                <a:schemeClr val="accent1"/>
              </a:buClr>
              <a:buSzPts val="1000"/>
              <a:buFont typeface="Rubik"/>
              <a:buChar char="➔"/>
            </a:pPr>
            <a:r>
              <a:rPr lang="en-GB" sz="1000">
                <a:solidFill>
                  <a:schemeClr val="accent1"/>
                </a:solidFill>
                <a:latin typeface="Rubik"/>
                <a:ea typeface="Rubik"/>
                <a:cs typeface="Rubik"/>
                <a:sym typeface="Rubik"/>
              </a:rPr>
              <a:t>Seek guidance/interaction with subject matter experts (SMEs).</a:t>
            </a:r>
            <a:endParaRPr sz="1000">
              <a:solidFill>
                <a:schemeClr val="accent1"/>
              </a:solidFill>
              <a:latin typeface="Rubik"/>
              <a:ea typeface="Rubik"/>
              <a:cs typeface="Rubik"/>
              <a:sym typeface="Rubik"/>
            </a:endParaRPr>
          </a:p>
          <a:p>
            <a:pPr indent="-121100" lvl="0" marL="198000" marR="0" rtl="0" algn="l">
              <a:lnSpc>
                <a:spcPct val="115000"/>
              </a:lnSpc>
              <a:spcBef>
                <a:spcPts val="600"/>
              </a:spcBef>
              <a:spcAft>
                <a:spcPts val="0"/>
              </a:spcAft>
              <a:buClr>
                <a:schemeClr val="accent1"/>
              </a:buClr>
              <a:buSzPts val="1000"/>
              <a:buFont typeface="Rubik"/>
              <a:buChar char="➔"/>
            </a:pPr>
            <a:r>
              <a:rPr lang="en-GB" sz="1000">
                <a:solidFill>
                  <a:schemeClr val="accent1"/>
                </a:solidFill>
                <a:latin typeface="Rubik"/>
                <a:ea typeface="Rubik"/>
                <a:cs typeface="Rubik"/>
                <a:sym typeface="Rubik"/>
              </a:rPr>
              <a:t>If those are not available, check with the data — are you coming to reasonable conclusions and predictions given what you've seen?</a:t>
            </a:r>
            <a:endParaRPr sz="1000">
              <a:solidFill>
                <a:schemeClr val="accent1"/>
              </a:solidFill>
              <a:latin typeface="Rubik"/>
              <a:ea typeface="Rubik"/>
              <a:cs typeface="Rubik"/>
              <a:sym typeface="Rubik"/>
            </a:endParaRPr>
          </a:p>
          <a:p>
            <a:pPr indent="-121100" lvl="0" marL="198000" marR="0" rtl="0" algn="l">
              <a:lnSpc>
                <a:spcPct val="115000"/>
              </a:lnSpc>
              <a:spcBef>
                <a:spcPts val="600"/>
              </a:spcBef>
              <a:spcAft>
                <a:spcPts val="600"/>
              </a:spcAft>
              <a:buClr>
                <a:schemeClr val="accent1"/>
              </a:buClr>
              <a:buSzPts val="1000"/>
              <a:buFont typeface="Rubik"/>
              <a:buChar char="➔"/>
            </a:pPr>
            <a:r>
              <a:rPr lang="en-GB" sz="1000">
                <a:solidFill>
                  <a:schemeClr val="accent1"/>
                </a:solidFill>
                <a:latin typeface="Rubik"/>
                <a:ea typeface="Rubik"/>
                <a:cs typeface="Rubik"/>
                <a:sym typeface="Rubik"/>
              </a:rPr>
              <a:t>Do the next steps that you envision have any dependencies or corollary steps?</a:t>
            </a:r>
            <a:endParaRPr sz="1200">
              <a:solidFill>
                <a:schemeClr val="accent1"/>
              </a:solidFill>
              <a:latin typeface="Rubik"/>
              <a:ea typeface="Rubik"/>
              <a:cs typeface="Rubik"/>
              <a:sym typeface="Rubik"/>
            </a:endParaRPr>
          </a:p>
        </p:txBody>
      </p:sp>
      <p:sp>
        <p:nvSpPr>
          <p:cNvPr id="837" name="Google Shape;837;p129"/>
          <p:cNvSpPr txBox="1"/>
          <p:nvPr>
            <p:ph type="title"/>
          </p:nvPr>
        </p:nvSpPr>
        <p:spPr>
          <a:xfrm>
            <a:off x="795300" y="219475"/>
            <a:ext cx="806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Communicate and Implement</a:t>
            </a:r>
            <a:endParaRPr/>
          </a:p>
        </p:txBody>
      </p:sp>
      <p:sp>
        <p:nvSpPr>
          <p:cNvPr id="838" name="Google Shape;838;p129"/>
          <p:cNvSpPr txBox="1"/>
          <p:nvPr/>
        </p:nvSpPr>
        <p:spPr>
          <a:xfrm>
            <a:off x="4847850" y="1241100"/>
            <a:ext cx="3109500" cy="2389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0"/>
              </a:spcAft>
              <a:buNone/>
            </a:pPr>
            <a:r>
              <a:rPr b="1" lang="en-GB" sz="1000">
                <a:solidFill>
                  <a:schemeClr val="accent1"/>
                </a:solidFill>
                <a:latin typeface="Rubik"/>
                <a:ea typeface="Rubik"/>
                <a:cs typeface="Rubik"/>
                <a:sym typeface="Rubik"/>
              </a:rPr>
              <a:t>What are some conclusions you can draw?</a:t>
            </a:r>
            <a:endParaRPr b="1" sz="1000">
              <a:solidFill>
                <a:schemeClr val="accent1"/>
              </a:solidFill>
              <a:latin typeface="Rubik"/>
              <a:ea typeface="Rubik"/>
              <a:cs typeface="Rubik"/>
              <a:sym typeface="Rubik"/>
            </a:endParaRPr>
          </a:p>
          <a:p>
            <a:pPr indent="-121100" lvl="0" marL="198000" marR="0" rtl="0" algn="l">
              <a:lnSpc>
                <a:spcPct val="115000"/>
              </a:lnSpc>
              <a:spcBef>
                <a:spcPts val="0"/>
              </a:spcBef>
              <a:spcAft>
                <a:spcPts val="0"/>
              </a:spcAft>
              <a:buClr>
                <a:schemeClr val="accent1"/>
              </a:buClr>
              <a:buSzPts val="1000"/>
              <a:buFont typeface="Rubik"/>
              <a:buChar char="➔"/>
            </a:pPr>
            <a:r>
              <a:rPr lang="en-GB" sz="1000">
                <a:solidFill>
                  <a:schemeClr val="accent1"/>
                </a:solidFill>
                <a:latin typeface="Rubik"/>
                <a:ea typeface="Rubik"/>
                <a:cs typeface="Rubik"/>
                <a:sym typeface="Rubik"/>
              </a:rPr>
              <a:t>Conclusion: "Customers from large companies were twice as likely to place another order with Planet Express than customers from small companies."</a:t>
            </a:r>
            <a:endParaRPr sz="1000">
              <a:solidFill>
                <a:schemeClr val="accent1"/>
              </a:solidFill>
              <a:latin typeface="Rubik"/>
              <a:ea typeface="Rubik"/>
              <a:cs typeface="Rubik"/>
              <a:sym typeface="Rubik"/>
            </a:endParaRPr>
          </a:p>
          <a:p>
            <a:pPr indent="-121100" lvl="0" marL="198000" marR="0" rtl="0" algn="l">
              <a:lnSpc>
                <a:spcPct val="115000"/>
              </a:lnSpc>
              <a:spcBef>
                <a:spcPts val="600"/>
              </a:spcBef>
              <a:spcAft>
                <a:spcPts val="0"/>
              </a:spcAft>
              <a:buClr>
                <a:schemeClr val="accent1"/>
              </a:buClr>
              <a:buSzPts val="1000"/>
              <a:buFont typeface="Rubik"/>
              <a:buChar char="➔"/>
            </a:pPr>
            <a:r>
              <a:rPr lang="en-GB" sz="1000">
                <a:solidFill>
                  <a:schemeClr val="accent1"/>
                </a:solidFill>
                <a:latin typeface="Rubik"/>
                <a:ea typeface="Rubik"/>
                <a:cs typeface="Rubik"/>
                <a:sym typeface="Rubik"/>
              </a:rPr>
              <a:t>Recommendation: "We should target more large companies to use our delivery service."</a:t>
            </a:r>
            <a:endParaRPr sz="1000">
              <a:solidFill>
                <a:schemeClr val="accent1"/>
              </a:solidFill>
              <a:latin typeface="Rubik"/>
              <a:ea typeface="Rubik"/>
              <a:cs typeface="Rubik"/>
              <a:sym typeface="Rubik"/>
            </a:endParaRPr>
          </a:p>
          <a:p>
            <a:pPr indent="-121100" lvl="0" marL="198000" marR="0" rtl="0" algn="l">
              <a:lnSpc>
                <a:spcPct val="115000"/>
              </a:lnSpc>
              <a:spcBef>
                <a:spcPts val="600"/>
              </a:spcBef>
              <a:spcAft>
                <a:spcPts val="600"/>
              </a:spcAft>
              <a:buClr>
                <a:schemeClr val="accent1"/>
              </a:buClr>
              <a:buSzPts val="1000"/>
              <a:buFont typeface="Rubik"/>
              <a:buChar char="➔"/>
            </a:pPr>
            <a:r>
              <a:rPr lang="en-GB" sz="1000">
                <a:solidFill>
                  <a:schemeClr val="accent1"/>
                </a:solidFill>
                <a:latin typeface="Rubik"/>
                <a:ea typeface="Rubik"/>
                <a:cs typeface="Rubik"/>
                <a:sym typeface="Rubik"/>
              </a:rPr>
              <a:t>Conclusion: "Other than size of company, I found no significant evidence that any other feature affected the odds of customers reusing our delivery s</a:t>
            </a:r>
            <a:r>
              <a:rPr lang="en-GB" sz="1000">
                <a:solidFill>
                  <a:schemeClr val="accent1"/>
                </a:solidFill>
                <a:latin typeface="Rubik"/>
                <a:ea typeface="Rubik"/>
                <a:cs typeface="Rubik"/>
                <a:sym typeface="Rubik"/>
              </a:rPr>
              <a:t>ervice."</a:t>
            </a:r>
            <a:endParaRPr sz="1000">
              <a:solidFill>
                <a:schemeClr val="accent1"/>
              </a:solidFill>
              <a:latin typeface="Rubik"/>
              <a:ea typeface="Rubik"/>
              <a:cs typeface="Rubik"/>
              <a:sym typeface="Rubik"/>
            </a:endParaRPr>
          </a:p>
        </p:txBody>
      </p:sp>
      <p:pic>
        <p:nvPicPr>
          <p:cNvPr id="839" name="Google Shape;839;p129"/>
          <p:cNvPicPr preferRelativeResize="0"/>
          <p:nvPr/>
        </p:nvPicPr>
        <p:blipFill>
          <a:blip r:embed="rId3">
            <a:alphaModFix/>
          </a:blip>
          <a:stretch>
            <a:fillRect/>
          </a:stretch>
        </p:blipFill>
        <p:spPr>
          <a:xfrm>
            <a:off x="1762484" y="3107775"/>
            <a:ext cx="2026576" cy="146123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0"/>
          <p:cNvSpPr txBox="1"/>
          <p:nvPr>
            <p:ph type="title"/>
          </p:nvPr>
        </p:nvSpPr>
        <p:spPr>
          <a:xfrm>
            <a:off x="2268525" y="1911281"/>
            <a:ext cx="4607100" cy="1320900"/>
          </a:xfrm>
          <a:prstGeom prst="rect">
            <a:avLst/>
          </a:prstGeom>
          <a:noFill/>
          <a:ln>
            <a:noFill/>
          </a:ln>
        </p:spPr>
        <p:txBody>
          <a:bodyPr anchorCtr="0" anchor="ctr" bIns="68575" lIns="68575" spcFirstLastPara="1" rIns="68575" wrap="square" tIns="68575">
            <a:noAutofit/>
          </a:bodyPr>
          <a:lstStyle/>
          <a:p>
            <a:pPr indent="0" lvl="0" marL="0" marR="0" rtl="0" algn="ctr">
              <a:lnSpc>
                <a:spcPct val="80000"/>
              </a:lnSpc>
              <a:spcBef>
                <a:spcPts val="0"/>
              </a:spcBef>
              <a:spcAft>
                <a:spcPts val="1200"/>
              </a:spcAft>
              <a:buNone/>
            </a:pPr>
            <a:r>
              <a:rPr lang="en-GB"/>
              <a:t>Introduction to Machine Learning</a:t>
            </a:r>
            <a:endParaRPr/>
          </a:p>
        </p:txBody>
      </p:sp>
      <p:sp>
        <p:nvSpPr>
          <p:cNvPr id="845" name="Google Shape;845;p130"/>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p>
            <a:pPr indent="-304800" lvl="0" marL="457200" rtl="0" algn="ctr">
              <a:lnSpc>
                <a:spcPct val="100000"/>
              </a:lnSpc>
              <a:spcBef>
                <a:spcPts val="0"/>
              </a:spcBef>
              <a:spcAft>
                <a:spcPts val="0"/>
              </a:spcAft>
              <a:buSzPts val="1200"/>
              <a:buNone/>
            </a:pPr>
            <a:r>
              <a:rPr lang="en-GB"/>
              <a:t>Private and Confidential    •    multiverse.io</a:t>
            </a:r>
            <a:endParaRPr/>
          </a:p>
        </p:txBody>
      </p:sp>
      <p:pic>
        <p:nvPicPr>
          <p:cNvPr id="846" name="Google Shape;846;p130"/>
          <p:cNvPicPr preferRelativeResize="0"/>
          <p:nvPr/>
        </p:nvPicPr>
        <p:blipFill rotWithShape="1">
          <a:blip r:embed="rId3">
            <a:alphaModFix/>
          </a:blip>
          <a:srcRect b="0" l="0" r="0" t="0"/>
          <a:stretch/>
        </p:blipFill>
        <p:spPr>
          <a:xfrm>
            <a:off x="3341911" y="3486362"/>
            <a:ext cx="2497888" cy="188874"/>
          </a:xfrm>
          <a:prstGeom prst="rect">
            <a:avLst/>
          </a:prstGeom>
          <a:noFill/>
          <a:ln>
            <a:noFill/>
          </a:ln>
        </p:spPr>
      </p:pic>
      <p:pic>
        <p:nvPicPr>
          <p:cNvPr id="847" name="Google Shape;847;p130"/>
          <p:cNvPicPr preferRelativeResize="0"/>
          <p:nvPr/>
        </p:nvPicPr>
        <p:blipFill>
          <a:blip r:embed="rId4">
            <a:alphaModFix/>
          </a:blip>
          <a:stretch>
            <a:fillRect/>
          </a:stretch>
        </p:blipFill>
        <p:spPr>
          <a:xfrm rot="7451294">
            <a:off x="6575904" y="1178373"/>
            <a:ext cx="1100773" cy="79367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13"/>
          <p:cNvSpPr txBox="1"/>
          <p:nvPr>
            <p:ph type="title"/>
          </p:nvPr>
        </p:nvSpPr>
        <p:spPr>
          <a:xfrm>
            <a:off x="2268525" y="1911281"/>
            <a:ext cx="4607100" cy="1320900"/>
          </a:xfrm>
          <a:prstGeom prst="rect">
            <a:avLst/>
          </a:prstGeom>
          <a:noFill/>
          <a:ln>
            <a:noFill/>
          </a:ln>
        </p:spPr>
        <p:txBody>
          <a:bodyPr anchorCtr="0" anchor="ctr" bIns="68575" lIns="68575" spcFirstLastPara="1" rIns="68575" wrap="square" tIns="68575">
            <a:noAutofit/>
          </a:bodyPr>
          <a:lstStyle/>
          <a:p>
            <a:pPr indent="0" lvl="0" marL="0" marR="0" rtl="0" algn="ctr">
              <a:lnSpc>
                <a:spcPct val="80000"/>
              </a:lnSpc>
              <a:spcBef>
                <a:spcPts val="0"/>
              </a:spcBef>
              <a:spcAft>
                <a:spcPts val="0"/>
              </a:spcAft>
              <a:buNone/>
            </a:pPr>
            <a:r>
              <a:rPr lang="en-GB"/>
              <a:t>Introduction to Data Science</a:t>
            </a:r>
            <a:endParaRPr/>
          </a:p>
          <a:p>
            <a:pPr indent="0" lvl="0" marL="0" marR="0" rtl="0" algn="ctr">
              <a:lnSpc>
                <a:spcPct val="80000"/>
              </a:lnSpc>
              <a:spcBef>
                <a:spcPts val="1200"/>
              </a:spcBef>
              <a:spcAft>
                <a:spcPts val="0"/>
              </a:spcAft>
              <a:buNone/>
            </a:pPr>
            <a:r>
              <a:rPr lang="en-GB" sz="1200">
                <a:latin typeface="Rubik"/>
                <a:ea typeface="Rubik"/>
                <a:cs typeface="Rubik"/>
                <a:sym typeface="Rubik"/>
              </a:rPr>
              <a:t>Data Science Unit 1</a:t>
            </a:r>
            <a:endParaRPr sz="1200">
              <a:latin typeface="Rubik"/>
              <a:ea typeface="Rubik"/>
              <a:cs typeface="Rubik"/>
              <a:sym typeface="Rubik"/>
            </a:endParaRPr>
          </a:p>
        </p:txBody>
      </p:sp>
      <p:sp>
        <p:nvSpPr>
          <p:cNvPr id="650" name="Google Shape;650;p113"/>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p>
            <a:pPr indent="-304800" lvl="0" marL="457200" rtl="0" algn="ctr">
              <a:lnSpc>
                <a:spcPct val="100000"/>
              </a:lnSpc>
              <a:spcBef>
                <a:spcPts val="0"/>
              </a:spcBef>
              <a:spcAft>
                <a:spcPts val="0"/>
              </a:spcAft>
              <a:buSzPts val="1200"/>
              <a:buNone/>
            </a:pPr>
            <a:r>
              <a:rPr lang="en-GB"/>
              <a:t>Private and Confidential    •    multiverse.io</a:t>
            </a:r>
            <a:endParaRPr/>
          </a:p>
        </p:txBody>
      </p:sp>
      <p:pic>
        <p:nvPicPr>
          <p:cNvPr id="651" name="Google Shape;651;p113"/>
          <p:cNvPicPr preferRelativeResize="0"/>
          <p:nvPr/>
        </p:nvPicPr>
        <p:blipFill rotWithShape="1">
          <a:blip r:embed="rId3">
            <a:alphaModFix/>
          </a:blip>
          <a:srcRect b="0" l="0" r="0" t="0"/>
          <a:stretch/>
        </p:blipFill>
        <p:spPr>
          <a:xfrm>
            <a:off x="3341911" y="3486362"/>
            <a:ext cx="2497888" cy="188874"/>
          </a:xfrm>
          <a:prstGeom prst="rect">
            <a:avLst/>
          </a:prstGeom>
          <a:noFill/>
          <a:ln>
            <a:noFill/>
          </a:ln>
        </p:spPr>
      </p:pic>
      <p:pic>
        <p:nvPicPr>
          <p:cNvPr id="652" name="Google Shape;652;p113"/>
          <p:cNvPicPr preferRelativeResize="0"/>
          <p:nvPr/>
        </p:nvPicPr>
        <p:blipFill>
          <a:blip r:embed="rId4">
            <a:alphaModFix/>
          </a:blip>
          <a:stretch>
            <a:fillRect/>
          </a:stretch>
        </p:blipFill>
        <p:spPr>
          <a:xfrm rot="7451294">
            <a:off x="6575904" y="1178373"/>
            <a:ext cx="1100773" cy="79367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cxnSp>
        <p:nvCxnSpPr>
          <p:cNvPr id="852" name="Google Shape;852;p131"/>
          <p:cNvCxnSpPr/>
          <p:nvPr/>
        </p:nvCxnSpPr>
        <p:spPr>
          <a:xfrm>
            <a:off x="3385035" y="3136675"/>
            <a:ext cx="600" cy="685800"/>
          </a:xfrm>
          <a:prstGeom prst="bentConnector3">
            <a:avLst>
              <a:gd fmla="val 131785795" name="adj1"/>
            </a:avLst>
          </a:prstGeom>
          <a:noFill/>
          <a:ln cap="flat" cmpd="sng" w="9525">
            <a:solidFill>
              <a:srgbClr val="B8C0FB"/>
            </a:solidFill>
            <a:prstDash val="solid"/>
            <a:round/>
            <a:headEnd len="med" w="med" type="none"/>
            <a:tailEnd len="med" w="med" type="none"/>
          </a:ln>
        </p:spPr>
      </p:cxnSp>
      <p:cxnSp>
        <p:nvCxnSpPr>
          <p:cNvPr id="853" name="Google Shape;853;p131"/>
          <p:cNvCxnSpPr/>
          <p:nvPr/>
        </p:nvCxnSpPr>
        <p:spPr>
          <a:xfrm>
            <a:off x="4843378" y="1715095"/>
            <a:ext cx="590400" cy="0"/>
          </a:xfrm>
          <a:prstGeom prst="straightConnector1">
            <a:avLst/>
          </a:prstGeom>
          <a:noFill/>
          <a:ln cap="flat" cmpd="sng" w="9525">
            <a:solidFill>
              <a:srgbClr val="B8C0FB"/>
            </a:solidFill>
            <a:prstDash val="solid"/>
            <a:round/>
            <a:headEnd len="med" w="med" type="none"/>
            <a:tailEnd len="med" w="med" type="oval"/>
          </a:ln>
        </p:spPr>
      </p:cxnSp>
      <p:sp>
        <p:nvSpPr>
          <p:cNvPr id="854" name="Google Shape;854;p131"/>
          <p:cNvSpPr/>
          <p:nvPr/>
        </p:nvSpPr>
        <p:spPr>
          <a:xfrm>
            <a:off x="3582835" y="1167000"/>
            <a:ext cx="1265400" cy="1096200"/>
          </a:xfrm>
          <a:prstGeom prst="hexagon">
            <a:avLst>
              <a:gd fmla="val 25000" name="adj"/>
              <a:gd fmla="val 115470" name="vf"/>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31"/>
          <p:cNvSpPr/>
          <p:nvPr/>
        </p:nvSpPr>
        <p:spPr>
          <a:xfrm>
            <a:off x="1449935" y="1771300"/>
            <a:ext cx="689400" cy="597300"/>
          </a:xfrm>
          <a:prstGeom prst="hexagon">
            <a:avLst>
              <a:gd fmla="val 25000"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31"/>
          <p:cNvSpPr/>
          <p:nvPr/>
        </p:nvSpPr>
        <p:spPr>
          <a:xfrm>
            <a:off x="1449935" y="1085500"/>
            <a:ext cx="689400" cy="597300"/>
          </a:xfrm>
          <a:prstGeom prst="hexagon">
            <a:avLst>
              <a:gd fmla="val 25000"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31"/>
          <p:cNvSpPr txBox="1"/>
          <p:nvPr>
            <p:ph type="title"/>
          </p:nvPr>
        </p:nvSpPr>
        <p:spPr>
          <a:xfrm>
            <a:off x="795300" y="219475"/>
            <a:ext cx="806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solidFill>
                  <a:schemeClr val="accent1"/>
                </a:solidFill>
              </a:rPr>
              <a:t>ML</a:t>
            </a:r>
            <a:endParaRPr>
              <a:solidFill>
                <a:schemeClr val="accent1"/>
              </a:solidFill>
            </a:endParaRPr>
          </a:p>
        </p:txBody>
      </p:sp>
      <p:sp>
        <p:nvSpPr>
          <p:cNvPr id="858" name="Google Shape;858;p131"/>
          <p:cNvSpPr txBox="1"/>
          <p:nvPr/>
        </p:nvSpPr>
        <p:spPr>
          <a:xfrm>
            <a:off x="1564180" y="1291750"/>
            <a:ext cx="4440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GB" sz="1000">
                <a:solidFill>
                  <a:schemeClr val="accent1"/>
                </a:solidFill>
                <a:latin typeface="Rubik"/>
                <a:ea typeface="Rubik"/>
                <a:cs typeface="Rubik"/>
                <a:sym typeface="Rubik"/>
              </a:rPr>
              <a:t>Rules</a:t>
            </a:r>
            <a:endParaRPr sz="1000">
              <a:solidFill>
                <a:schemeClr val="accent1"/>
              </a:solidFill>
              <a:latin typeface="Rubik"/>
              <a:ea typeface="Rubik"/>
              <a:cs typeface="Rubik"/>
              <a:sym typeface="Rubik"/>
            </a:endParaRPr>
          </a:p>
        </p:txBody>
      </p:sp>
      <p:sp>
        <p:nvSpPr>
          <p:cNvPr id="859" name="Google Shape;859;p131"/>
          <p:cNvSpPr txBox="1"/>
          <p:nvPr/>
        </p:nvSpPr>
        <p:spPr>
          <a:xfrm>
            <a:off x="1611280" y="1981864"/>
            <a:ext cx="3498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GB" sz="1000">
                <a:solidFill>
                  <a:schemeClr val="accent1"/>
                </a:solidFill>
                <a:latin typeface="Rubik"/>
                <a:ea typeface="Rubik"/>
                <a:cs typeface="Rubik"/>
                <a:sym typeface="Rubik"/>
              </a:rPr>
              <a:t>Data</a:t>
            </a:r>
            <a:endParaRPr sz="1000">
              <a:solidFill>
                <a:schemeClr val="accent1"/>
              </a:solidFill>
              <a:latin typeface="Rubik"/>
              <a:ea typeface="Rubik"/>
              <a:cs typeface="Rubik"/>
              <a:sym typeface="Rubik"/>
            </a:endParaRPr>
          </a:p>
        </p:txBody>
      </p:sp>
      <p:cxnSp>
        <p:nvCxnSpPr>
          <p:cNvPr id="860" name="Google Shape;860;p131"/>
          <p:cNvCxnSpPr/>
          <p:nvPr/>
        </p:nvCxnSpPr>
        <p:spPr>
          <a:xfrm>
            <a:off x="2927478" y="1726350"/>
            <a:ext cx="590400" cy="0"/>
          </a:xfrm>
          <a:prstGeom prst="straightConnector1">
            <a:avLst/>
          </a:prstGeom>
          <a:noFill/>
          <a:ln cap="flat" cmpd="sng" w="9525">
            <a:solidFill>
              <a:srgbClr val="B8C0FB"/>
            </a:solidFill>
            <a:prstDash val="solid"/>
            <a:round/>
            <a:headEnd len="med" w="med" type="none"/>
            <a:tailEnd len="med" w="med" type="oval"/>
          </a:ln>
        </p:spPr>
      </p:cxnSp>
      <p:sp>
        <p:nvSpPr>
          <p:cNvPr id="861" name="Google Shape;861;p131"/>
          <p:cNvSpPr txBox="1"/>
          <p:nvPr/>
        </p:nvSpPr>
        <p:spPr>
          <a:xfrm>
            <a:off x="3568222" y="1473275"/>
            <a:ext cx="1265400" cy="369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GB" sz="1200">
                <a:solidFill>
                  <a:schemeClr val="accent2"/>
                </a:solidFill>
                <a:latin typeface="Rubik"/>
                <a:ea typeface="Rubik"/>
                <a:cs typeface="Rubik"/>
                <a:sym typeface="Rubik"/>
              </a:rPr>
              <a:t>Classical Programming</a:t>
            </a:r>
            <a:endParaRPr sz="1200">
              <a:solidFill>
                <a:schemeClr val="accent2"/>
              </a:solidFill>
              <a:latin typeface="Rubik"/>
              <a:ea typeface="Rubik"/>
              <a:cs typeface="Rubik"/>
              <a:sym typeface="Rubik"/>
            </a:endParaRPr>
          </a:p>
        </p:txBody>
      </p:sp>
      <p:sp>
        <p:nvSpPr>
          <p:cNvPr id="862" name="Google Shape;862;p131"/>
          <p:cNvSpPr/>
          <p:nvPr/>
        </p:nvSpPr>
        <p:spPr>
          <a:xfrm>
            <a:off x="5526086" y="1337575"/>
            <a:ext cx="899100" cy="778800"/>
          </a:xfrm>
          <a:prstGeom prst="hexagon">
            <a:avLst>
              <a:gd fmla="val 25000" name="adj"/>
              <a:gd fmla="val 115470" name="vf"/>
            </a:avLst>
          </a:prstGeom>
          <a:solidFill>
            <a:srgbClr val="FF7C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31"/>
          <p:cNvSpPr txBox="1"/>
          <p:nvPr/>
        </p:nvSpPr>
        <p:spPr>
          <a:xfrm>
            <a:off x="5680494" y="1622710"/>
            <a:ext cx="6894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sz="1200">
                <a:solidFill>
                  <a:schemeClr val="accent2"/>
                </a:solidFill>
                <a:latin typeface="Rubik"/>
                <a:ea typeface="Rubik"/>
                <a:cs typeface="Rubik"/>
                <a:sym typeface="Rubik"/>
              </a:rPr>
              <a:t>Answers</a:t>
            </a:r>
            <a:endParaRPr sz="1200">
              <a:solidFill>
                <a:schemeClr val="accent2"/>
              </a:solidFill>
              <a:latin typeface="Rubik"/>
              <a:ea typeface="Rubik"/>
              <a:cs typeface="Rubik"/>
              <a:sym typeface="Rubik"/>
            </a:endParaRPr>
          </a:p>
        </p:txBody>
      </p:sp>
      <p:cxnSp>
        <p:nvCxnSpPr>
          <p:cNvPr id="864" name="Google Shape;864;p131"/>
          <p:cNvCxnSpPr/>
          <p:nvPr/>
        </p:nvCxnSpPr>
        <p:spPr>
          <a:xfrm>
            <a:off x="6089078" y="3467695"/>
            <a:ext cx="590400" cy="0"/>
          </a:xfrm>
          <a:prstGeom prst="straightConnector1">
            <a:avLst/>
          </a:prstGeom>
          <a:noFill/>
          <a:ln cap="flat" cmpd="sng" w="9525">
            <a:solidFill>
              <a:srgbClr val="B8C0FB"/>
            </a:solidFill>
            <a:prstDash val="solid"/>
            <a:round/>
            <a:headEnd len="med" w="med" type="none"/>
            <a:tailEnd len="med" w="med" type="oval"/>
          </a:ln>
        </p:spPr>
      </p:cxnSp>
      <p:sp>
        <p:nvSpPr>
          <p:cNvPr id="865" name="Google Shape;865;p131"/>
          <p:cNvSpPr/>
          <p:nvPr/>
        </p:nvSpPr>
        <p:spPr>
          <a:xfrm>
            <a:off x="4828535" y="2919600"/>
            <a:ext cx="1265400" cy="1096200"/>
          </a:xfrm>
          <a:prstGeom prst="hexagon">
            <a:avLst>
              <a:gd fmla="val 25000" name="adj"/>
              <a:gd fmla="val 115470" name="vf"/>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1"/>
          <p:cNvSpPr/>
          <p:nvPr/>
        </p:nvSpPr>
        <p:spPr>
          <a:xfrm>
            <a:off x="2695635" y="3523900"/>
            <a:ext cx="689400" cy="597300"/>
          </a:xfrm>
          <a:prstGeom prst="hexagon">
            <a:avLst>
              <a:gd fmla="val 25000"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1"/>
          <p:cNvSpPr/>
          <p:nvPr/>
        </p:nvSpPr>
        <p:spPr>
          <a:xfrm>
            <a:off x="2695635" y="2838100"/>
            <a:ext cx="689400" cy="597300"/>
          </a:xfrm>
          <a:prstGeom prst="hexagon">
            <a:avLst>
              <a:gd fmla="val 25000"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1"/>
          <p:cNvSpPr txBox="1"/>
          <p:nvPr/>
        </p:nvSpPr>
        <p:spPr>
          <a:xfrm>
            <a:off x="2809880" y="3044350"/>
            <a:ext cx="4440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GB" sz="1000">
                <a:solidFill>
                  <a:schemeClr val="accent1"/>
                </a:solidFill>
                <a:latin typeface="Rubik"/>
                <a:ea typeface="Rubik"/>
                <a:cs typeface="Rubik"/>
                <a:sym typeface="Rubik"/>
              </a:rPr>
              <a:t>Data</a:t>
            </a:r>
            <a:endParaRPr sz="1000">
              <a:solidFill>
                <a:schemeClr val="accent1"/>
              </a:solidFill>
              <a:latin typeface="Rubik"/>
              <a:ea typeface="Rubik"/>
              <a:cs typeface="Rubik"/>
              <a:sym typeface="Rubik"/>
            </a:endParaRPr>
          </a:p>
        </p:txBody>
      </p:sp>
      <p:sp>
        <p:nvSpPr>
          <p:cNvPr id="869" name="Google Shape;869;p131"/>
          <p:cNvSpPr txBox="1"/>
          <p:nvPr/>
        </p:nvSpPr>
        <p:spPr>
          <a:xfrm>
            <a:off x="2780773" y="3725705"/>
            <a:ext cx="5280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GB" sz="1000">
                <a:solidFill>
                  <a:schemeClr val="accent1"/>
                </a:solidFill>
                <a:latin typeface="Rubik"/>
                <a:ea typeface="Rubik"/>
                <a:cs typeface="Rubik"/>
                <a:sym typeface="Rubik"/>
              </a:rPr>
              <a:t>Answers</a:t>
            </a:r>
            <a:endParaRPr sz="1000">
              <a:solidFill>
                <a:schemeClr val="accent1"/>
              </a:solidFill>
              <a:latin typeface="Rubik"/>
              <a:ea typeface="Rubik"/>
              <a:cs typeface="Rubik"/>
              <a:sym typeface="Rubik"/>
            </a:endParaRPr>
          </a:p>
        </p:txBody>
      </p:sp>
      <p:cxnSp>
        <p:nvCxnSpPr>
          <p:cNvPr id="870" name="Google Shape;870;p131"/>
          <p:cNvCxnSpPr/>
          <p:nvPr/>
        </p:nvCxnSpPr>
        <p:spPr>
          <a:xfrm>
            <a:off x="4173178" y="3478950"/>
            <a:ext cx="590400" cy="0"/>
          </a:xfrm>
          <a:prstGeom prst="straightConnector1">
            <a:avLst/>
          </a:prstGeom>
          <a:noFill/>
          <a:ln cap="flat" cmpd="sng" w="9525">
            <a:solidFill>
              <a:srgbClr val="B8C0FB"/>
            </a:solidFill>
            <a:prstDash val="solid"/>
            <a:round/>
            <a:headEnd len="med" w="med" type="none"/>
            <a:tailEnd len="med" w="med" type="oval"/>
          </a:ln>
        </p:spPr>
      </p:cxnSp>
      <p:sp>
        <p:nvSpPr>
          <p:cNvPr id="871" name="Google Shape;871;p131"/>
          <p:cNvSpPr txBox="1"/>
          <p:nvPr/>
        </p:nvSpPr>
        <p:spPr>
          <a:xfrm>
            <a:off x="4948258" y="3270885"/>
            <a:ext cx="1019100" cy="369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SzPts val="1100"/>
              <a:buFont typeface="Arial"/>
              <a:buNone/>
            </a:pPr>
            <a:r>
              <a:rPr lang="en-GB" sz="1200">
                <a:solidFill>
                  <a:schemeClr val="accent2"/>
                </a:solidFill>
                <a:latin typeface="Rubik"/>
                <a:ea typeface="Rubik"/>
                <a:cs typeface="Rubik"/>
                <a:sym typeface="Rubik"/>
              </a:rPr>
              <a:t>Machine</a:t>
            </a:r>
            <a:endParaRPr sz="1200">
              <a:solidFill>
                <a:schemeClr val="accent2"/>
              </a:solidFill>
              <a:latin typeface="Rubik"/>
              <a:ea typeface="Rubik"/>
              <a:cs typeface="Rubik"/>
              <a:sym typeface="Rubik"/>
            </a:endParaRPr>
          </a:p>
          <a:p>
            <a:pPr indent="0" lvl="0" marL="0" rtl="0" algn="ctr">
              <a:spcBef>
                <a:spcPts val="0"/>
              </a:spcBef>
              <a:spcAft>
                <a:spcPts val="0"/>
              </a:spcAft>
              <a:buNone/>
            </a:pPr>
            <a:r>
              <a:rPr lang="en-GB" sz="1200">
                <a:solidFill>
                  <a:schemeClr val="accent2"/>
                </a:solidFill>
                <a:latin typeface="Rubik"/>
                <a:ea typeface="Rubik"/>
                <a:cs typeface="Rubik"/>
                <a:sym typeface="Rubik"/>
              </a:rPr>
              <a:t>Learning</a:t>
            </a:r>
            <a:endParaRPr sz="1200">
              <a:solidFill>
                <a:schemeClr val="accent2"/>
              </a:solidFill>
              <a:latin typeface="Rubik"/>
              <a:ea typeface="Rubik"/>
              <a:cs typeface="Rubik"/>
              <a:sym typeface="Rubik"/>
            </a:endParaRPr>
          </a:p>
        </p:txBody>
      </p:sp>
      <p:sp>
        <p:nvSpPr>
          <p:cNvPr id="872" name="Google Shape;872;p131"/>
          <p:cNvSpPr/>
          <p:nvPr/>
        </p:nvSpPr>
        <p:spPr>
          <a:xfrm>
            <a:off x="6771786" y="3090175"/>
            <a:ext cx="899100" cy="778800"/>
          </a:xfrm>
          <a:prstGeom prst="hexagon">
            <a:avLst>
              <a:gd fmla="val 25000" name="adj"/>
              <a:gd fmla="val 115470" name="vf"/>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1"/>
          <p:cNvSpPr txBox="1"/>
          <p:nvPr/>
        </p:nvSpPr>
        <p:spPr>
          <a:xfrm>
            <a:off x="6883759" y="3375310"/>
            <a:ext cx="6894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GB" sz="1200">
                <a:solidFill>
                  <a:schemeClr val="accent2"/>
                </a:solidFill>
                <a:latin typeface="Rubik"/>
                <a:ea typeface="Rubik"/>
                <a:cs typeface="Rubik"/>
                <a:sym typeface="Rubik"/>
              </a:rPr>
              <a:t>Rules</a:t>
            </a:r>
            <a:endParaRPr sz="1200">
              <a:solidFill>
                <a:schemeClr val="accent2"/>
              </a:solidFill>
              <a:latin typeface="Rubik"/>
              <a:ea typeface="Rubik"/>
              <a:cs typeface="Rubik"/>
              <a:sym typeface="Rubik"/>
            </a:endParaRPr>
          </a:p>
        </p:txBody>
      </p:sp>
      <p:cxnSp>
        <p:nvCxnSpPr>
          <p:cNvPr id="874" name="Google Shape;874;p131"/>
          <p:cNvCxnSpPr/>
          <p:nvPr/>
        </p:nvCxnSpPr>
        <p:spPr>
          <a:xfrm>
            <a:off x="2139335" y="1384075"/>
            <a:ext cx="600" cy="685800"/>
          </a:xfrm>
          <a:prstGeom prst="bentConnector3">
            <a:avLst>
              <a:gd fmla="val 131785795" name="adj1"/>
            </a:avLst>
          </a:prstGeom>
          <a:noFill/>
          <a:ln cap="flat" cmpd="sng" w="9525">
            <a:solidFill>
              <a:srgbClr val="B8C0FB"/>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pic>
        <p:nvPicPr>
          <p:cNvPr id="879" name="Google Shape;879;p132"/>
          <p:cNvPicPr preferRelativeResize="0"/>
          <p:nvPr/>
        </p:nvPicPr>
        <p:blipFill>
          <a:blip r:embed="rId3">
            <a:alphaModFix/>
          </a:blip>
          <a:stretch>
            <a:fillRect/>
          </a:stretch>
        </p:blipFill>
        <p:spPr>
          <a:xfrm rot="776016">
            <a:off x="4943994" y="1147055"/>
            <a:ext cx="3845762" cy="2703547"/>
          </a:xfrm>
          <a:prstGeom prst="rect">
            <a:avLst/>
          </a:prstGeom>
          <a:noFill/>
          <a:ln>
            <a:noFill/>
          </a:ln>
        </p:spPr>
      </p:pic>
      <p:pic>
        <p:nvPicPr>
          <p:cNvPr id="880" name="Google Shape;880;p132"/>
          <p:cNvPicPr preferRelativeResize="0"/>
          <p:nvPr/>
        </p:nvPicPr>
        <p:blipFill>
          <a:blip r:embed="rId4">
            <a:alphaModFix/>
          </a:blip>
          <a:stretch>
            <a:fillRect/>
          </a:stretch>
        </p:blipFill>
        <p:spPr>
          <a:xfrm rot="5400000">
            <a:off x="3265845" y="1583788"/>
            <a:ext cx="1181775" cy="1605600"/>
          </a:xfrm>
          <a:prstGeom prst="rect">
            <a:avLst/>
          </a:prstGeom>
          <a:noFill/>
          <a:ln>
            <a:noFill/>
          </a:ln>
        </p:spPr>
      </p:pic>
      <p:sp>
        <p:nvSpPr>
          <p:cNvPr id="881" name="Google Shape;881;p132"/>
          <p:cNvSpPr txBox="1"/>
          <p:nvPr/>
        </p:nvSpPr>
        <p:spPr>
          <a:xfrm>
            <a:off x="788775" y="1994400"/>
            <a:ext cx="2038500" cy="105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lang="en-GB" sz="1600">
                <a:solidFill>
                  <a:srgbClr val="16264D"/>
                </a:solidFill>
                <a:latin typeface="Times New Roman"/>
                <a:ea typeface="Times New Roman"/>
                <a:cs typeface="Times New Roman"/>
                <a:sym typeface="Times New Roman"/>
              </a:rPr>
              <a:t>Rules:</a:t>
            </a:r>
            <a:endParaRPr b="1" i="0" sz="1200" u="none" cap="none" strike="noStrike">
              <a:solidFill>
                <a:srgbClr val="16264D"/>
              </a:solidFill>
              <a:latin typeface="Rubik"/>
              <a:ea typeface="Rubik"/>
              <a:cs typeface="Rubik"/>
              <a:sym typeface="Rubik"/>
            </a:endParaRPr>
          </a:p>
          <a:p>
            <a:pPr indent="-169799" lvl="0" marL="269999" marR="0" rtl="0" algn="l">
              <a:lnSpc>
                <a:spcPct val="100000"/>
              </a:lnSpc>
              <a:spcBef>
                <a:spcPts val="600"/>
              </a:spcBef>
              <a:spcAft>
                <a:spcPts val="0"/>
              </a:spcAft>
              <a:buClr>
                <a:schemeClr val="accent4"/>
              </a:buClr>
              <a:buSzPts val="1200"/>
              <a:buFont typeface="Rubik"/>
              <a:buChar char="➔"/>
            </a:pPr>
            <a:r>
              <a:rPr i="0" lang="en-GB" sz="1200" u="none" cap="none" strike="noStrike">
                <a:solidFill>
                  <a:schemeClr val="accent4"/>
                </a:solidFill>
                <a:latin typeface="Rubik"/>
                <a:ea typeface="Rubik"/>
                <a:cs typeface="Rubik"/>
                <a:sym typeface="Rubik"/>
              </a:rPr>
              <a:t>Multiply data by 5</a:t>
            </a:r>
            <a:endParaRPr i="0" sz="1200" u="none" cap="none" strike="noStrike">
              <a:solidFill>
                <a:schemeClr val="accent4"/>
              </a:solidFill>
              <a:latin typeface="Rubik"/>
              <a:ea typeface="Rubik"/>
              <a:cs typeface="Rubik"/>
              <a:sym typeface="Rubik"/>
            </a:endParaRPr>
          </a:p>
          <a:p>
            <a:pPr indent="-169799" lvl="0" marL="269999" marR="0" rtl="0" algn="l">
              <a:lnSpc>
                <a:spcPct val="150000"/>
              </a:lnSpc>
              <a:spcBef>
                <a:spcPts val="0"/>
              </a:spcBef>
              <a:spcAft>
                <a:spcPts val="0"/>
              </a:spcAft>
              <a:buClr>
                <a:schemeClr val="accent4"/>
              </a:buClr>
              <a:buSzPts val="1200"/>
              <a:buFont typeface="Rubik"/>
              <a:buChar char="➔"/>
            </a:pPr>
            <a:r>
              <a:rPr i="0" lang="en-GB" sz="1200" u="none" cap="none" strike="noStrike">
                <a:solidFill>
                  <a:schemeClr val="accent4"/>
                </a:solidFill>
                <a:latin typeface="Rubik"/>
                <a:ea typeface="Rubik"/>
                <a:cs typeface="Rubik"/>
                <a:sym typeface="Rubik"/>
              </a:rPr>
              <a:t>Add 7</a:t>
            </a:r>
            <a:endParaRPr i="0" sz="1200" u="none" cap="none" strike="noStrike">
              <a:solidFill>
                <a:schemeClr val="accent4"/>
              </a:solidFill>
              <a:latin typeface="Rubik"/>
              <a:ea typeface="Rubik"/>
              <a:cs typeface="Rubik"/>
              <a:sym typeface="Rubik"/>
            </a:endParaRPr>
          </a:p>
        </p:txBody>
      </p:sp>
      <p:sp>
        <p:nvSpPr>
          <p:cNvPr id="882" name="Google Shape;882;p132"/>
          <p:cNvSpPr txBox="1"/>
          <p:nvPr>
            <p:ph type="title"/>
          </p:nvPr>
        </p:nvSpPr>
        <p:spPr>
          <a:xfrm>
            <a:off x="795300" y="219475"/>
            <a:ext cx="806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ML</a:t>
            </a:r>
            <a:endParaRPr/>
          </a:p>
        </p:txBody>
      </p:sp>
      <p:sp>
        <p:nvSpPr>
          <p:cNvPr id="883" name="Google Shape;883;p132"/>
          <p:cNvSpPr txBox="1"/>
          <p:nvPr/>
        </p:nvSpPr>
        <p:spPr>
          <a:xfrm>
            <a:off x="3321975" y="1994400"/>
            <a:ext cx="2038500" cy="105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lang="en-GB" sz="1600">
                <a:solidFill>
                  <a:srgbClr val="16264D"/>
                </a:solidFill>
                <a:latin typeface="Times New Roman"/>
                <a:ea typeface="Times New Roman"/>
                <a:cs typeface="Times New Roman"/>
                <a:sym typeface="Times New Roman"/>
              </a:rPr>
              <a:t>Data:</a:t>
            </a:r>
            <a:endParaRPr sz="1600">
              <a:solidFill>
                <a:srgbClr val="16264D"/>
              </a:solidFill>
              <a:latin typeface="Times New Roman"/>
              <a:ea typeface="Times New Roman"/>
              <a:cs typeface="Times New Roman"/>
              <a:sym typeface="Times New Roman"/>
            </a:endParaRPr>
          </a:p>
          <a:p>
            <a:pPr indent="-169799" lvl="0" marL="269999" marR="0" rtl="0" algn="l">
              <a:lnSpc>
                <a:spcPct val="100000"/>
              </a:lnSpc>
              <a:spcBef>
                <a:spcPts val="600"/>
              </a:spcBef>
              <a:spcAft>
                <a:spcPts val="0"/>
              </a:spcAft>
              <a:buClr>
                <a:schemeClr val="accent4"/>
              </a:buClr>
              <a:buSzPts val="1200"/>
              <a:buFont typeface="Rubik"/>
              <a:buChar char="➔"/>
            </a:pPr>
            <a:r>
              <a:rPr i="0" lang="en-GB" sz="1200" u="none" cap="none" strike="noStrike">
                <a:solidFill>
                  <a:schemeClr val="accent4"/>
                </a:solidFill>
                <a:latin typeface="Rubik"/>
                <a:ea typeface="Rubik"/>
                <a:cs typeface="Rubik"/>
                <a:sym typeface="Rubik"/>
              </a:rPr>
              <a:t>[</a:t>
            </a:r>
            <a:r>
              <a:rPr lang="en-GB" sz="1200">
                <a:solidFill>
                  <a:schemeClr val="accent4"/>
                </a:solidFill>
                <a:latin typeface="Rubik"/>
                <a:ea typeface="Rubik"/>
                <a:cs typeface="Rubik"/>
                <a:sym typeface="Rubik"/>
              </a:rPr>
              <a:t>3</a:t>
            </a:r>
            <a:r>
              <a:rPr i="0" lang="en-GB" sz="1200" u="none" cap="none" strike="noStrike">
                <a:solidFill>
                  <a:schemeClr val="accent4"/>
                </a:solidFill>
                <a:latin typeface="Rubik"/>
                <a:ea typeface="Rubik"/>
                <a:cs typeface="Rubik"/>
                <a:sym typeface="Rubik"/>
              </a:rPr>
              <a:t>, 4</a:t>
            </a:r>
            <a:r>
              <a:rPr i="0" lang="en-GB" sz="1200" u="none" cap="none" strike="noStrike">
                <a:solidFill>
                  <a:schemeClr val="accent4"/>
                </a:solidFill>
                <a:latin typeface="Rubik"/>
                <a:ea typeface="Rubik"/>
                <a:cs typeface="Rubik"/>
                <a:sym typeface="Rubik"/>
              </a:rPr>
              <a:t>,</a:t>
            </a:r>
            <a:r>
              <a:rPr i="0" lang="en-GB" sz="1200" u="none" cap="none" strike="noStrike">
                <a:solidFill>
                  <a:schemeClr val="accent4"/>
                </a:solidFill>
                <a:latin typeface="Rubik"/>
                <a:ea typeface="Rubik"/>
                <a:cs typeface="Rubik"/>
                <a:sym typeface="Rubik"/>
              </a:rPr>
              <a:t> 5]</a:t>
            </a:r>
            <a:endParaRPr i="0" sz="1200" u="none" cap="none" strike="noStrike">
              <a:solidFill>
                <a:schemeClr val="accent4"/>
              </a:solidFill>
              <a:latin typeface="Rubik"/>
              <a:ea typeface="Rubik"/>
              <a:cs typeface="Rubik"/>
              <a:sym typeface="Rubik"/>
            </a:endParaRPr>
          </a:p>
        </p:txBody>
      </p:sp>
      <p:sp>
        <p:nvSpPr>
          <p:cNvPr id="884" name="Google Shape;884;p132"/>
          <p:cNvSpPr txBox="1"/>
          <p:nvPr/>
        </p:nvSpPr>
        <p:spPr>
          <a:xfrm>
            <a:off x="5855175" y="1994400"/>
            <a:ext cx="2038500" cy="105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lang="en-GB" sz="1600">
                <a:solidFill>
                  <a:srgbClr val="16264D"/>
                </a:solidFill>
                <a:latin typeface="Times New Roman"/>
                <a:ea typeface="Times New Roman"/>
                <a:cs typeface="Times New Roman"/>
                <a:sym typeface="Times New Roman"/>
              </a:rPr>
              <a:t>Answer (computer generates answers based on rules and data)</a:t>
            </a:r>
            <a:endParaRPr sz="1600">
              <a:solidFill>
                <a:srgbClr val="16264D"/>
              </a:solidFill>
              <a:latin typeface="Times New Roman"/>
              <a:ea typeface="Times New Roman"/>
              <a:cs typeface="Times New Roman"/>
              <a:sym typeface="Times New Roman"/>
            </a:endParaRPr>
          </a:p>
          <a:p>
            <a:pPr indent="-169799" lvl="0" marL="269999" marR="0" rtl="0" algn="l">
              <a:lnSpc>
                <a:spcPct val="100000"/>
              </a:lnSpc>
              <a:spcBef>
                <a:spcPts val="600"/>
              </a:spcBef>
              <a:spcAft>
                <a:spcPts val="0"/>
              </a:spcAft>
              <a:buClr>
                <a:schemeClr val="accent4"/>
              </a:buClr>
              <a:buSzPts val="1200"/>
              <a:buFont typeface="Rubik"/>
              <a:buChar char="➔"/>
            </a:pPr>
            <a:r>
              <a:rPr i="0" lang="en-GB" sz="1200" u="none" cap="none" strike="noStrike">
                <a:solidFill>
                  <a:schemeClr val="accent4"/>
                </a:solidFill>
                <a:latin typeface="Rubik"/>
                <a:ea typeface="Rubik"/>
                <a:cs typeface="Rubik"/>
                <a:sym typeface="Rubik"/>
              </a:rPr>
              <a:t>[</a:t>
            </a:r>
            <a:r>
              <a:rPr lang="en-GB" sz="1200">
                <a:solidFill>
                  <a:schemeClr val="accent4"/>
                </a:solidFill>
                <a:latin typeface="Rubik"/>
                <a:ea typeface="Rubik"/>
                <a:cs typeface="Rubik"/>
                <a:sym typeface="Rubik"/>
              </a:rPr>
              <a:t>22</a:t>
            </a:r>
            <a:r>
              <a:rPr i="0" lang="en-GB" sz="1200" u="none" cap="none" strike="noStrike">
                <a:solidFill>
                  <a:schemeClr val="accent4"/>
                </a:solidFill>
                <a:latin typeface="Rubik"/>
                <a:ea typeface="Rubik"/>
                <a:cs typeface="Rubik"/>
                <a:sym typeface="Rubik"/>
              </a:rPr>
              <a:t>, 27, 32]</a:t>
            </a:r>
            <a:endParaRPr i="0" sz="1200" u="none" cap="none" strike="noStrike">
              <a:solidFill>
                <a:schemeClr val="accent4"/>
              </a:solidFill>
              <a:latin typeface="Rubik"/>
              <a:ea typeface="Rubik"/>
              <a:cs typeface="Rubik"/>
              <a:sym typeface="Rubik"/>
            </a:endParaRPr>
          </a:p>
        </p:txBody>
      </p:sp>
      <p:pic>
        <p:nvPicPr>
          <p:cNvPr id="885" name="Google Shape;885;p132"/>
          <p:cNvPicPr preferRelativeResize="0"/>
          <p:nvPr/>
        </p:nvPicPr>
        <p:blipFill>
          <a:blip r:embed="rId5">
            <a:alphaModFix/>
          </a:blip>
          <a:stretch>
            <a:fillRect/>
          </a:stretch>
        </p:blipFill>
        <p:spPr>
          <a:xfrm>
            <a:off x="712580" y="2156506"/>
            <a:ext cx="973723" cy="201156"/>
          </a:xfrm>
          <a:prstGeom prst="rect">
            <a:avLst/>
          </a:prstGeom>
          <a:noFill/>
          <a:ln>
            <a:noFill/>
          </a:ln>
        </p:spPr>
      </p:pic>
      <p:pic>
        <p:nvPicPr>
          <p:cNvPr id="886" name="Google Shape;886;p132"/>
          <p:cNvPicPr preferRelativeResize="0"/>
          <p:nvPr/>
        </p:nvPicPr>
        <p:blipFill rotWithShape="1">
          <a:blip r:embed="rId6">
            <a:alphaModFix/>
          </a:blip>
          <a:srcRect b="36625" l="0" r="52478" t="22579"/>
          <a:stretch/>
        </p:blipFill>
        <p:spPr>
          <a:xfrm rot="692509">
            <a:off x="1819415" y="2676895"/>
            <a:ext cx="984371" cy="668361"/>
          </a:xfrm>
          <a:prstGeom prst="rect">
            <a:avLst/>
          </a:prstGeom>
          <a:noFill/>
          <a:ln>
            <a:noFill/>
          </a:ln>
        </p:spPr>
      </p:pic>
      <p:pic>
        <p:nvPicPr>
          <p:cNvPr id="887" name="Google Shape;887;p132"/>
          <p:cNvPicPr preferRelativeResize="0"/>
          <p:nvPr/>
        </p:nvPicPr>
        <p:blipFill rotWithShape="1">
          <a:blip r:embed="rId6">
            <a:alphaModFix/>
          </a:blip>
          <a:srcRect b="62908" l="54036" r="10650" t="1793"/>
          <a:stretch/>
        </p:blipFill>
        <p:spPr>
          <a:xfrm flipH="1" rot="9181493">
            <a:off x="4587187" y="1205452"/>
            <a:ext cx="731472" cy="5783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pic>
        <p:nvPicPr>
          <p:cNvPr id="892" name="Google Shape;892;p133"/>
          <p:cNvPicPr preferRelativeResize="0"/>
          <p:nvPr/>
        </p:nvPicPr>
        <p:blipFill>
          <a:blip r:embed="rId3">
            <a:alphaModFix/>
          </a:blip>
          <a:stretch>
            <a:fillRect/>
          </a:stretch>
        </p:blipFill>
        <p:spPr>
          <a:xfrm rot="692614">
            <a:off x="4935704" y="1228057"/>
            <a:ext cx="3816166" cy="2514163"/>
          </a:xfrm>
          <a:prstGeom prst="rect">
            <a:avLst/>
          </a:prstGeom>
          <a:noFill/>
          <a:ln>
            <a:noFill/>
          </a:ln>
        </p:spPr>
      </p:pic>
      <p:pic>
        <p:nvPicPr>
          <p:cNvPr id="893" name="Google Shape;893;p133"/>
          <p:cNvPicPr preferRelativeResize="0"/>
          <p:nvPr/>
        </p:nvPicPr>
        <p:blipFill>
          <a:blip r:embed="rId4">
            <a:alphaModFix/>
          </a:blip>
          <a:stretch>
            <a:fillRect/>
          </a:stretch>
        </p:blipFill>
        <p:spPr>
          <a:xfrm rot="5400000">
            <a:off x="3269396" y="1592128"/>
            <a:ext cx="1169426" cy="1588928"/>
          </a:xfrm>
          <a:prstGeom prst="rect">
            <a:avLst/>
          </a:prstGeom>
          <a:noFill/>
          <a:ln>
            <a:noFill/>
          </a:ln>
        </p:spPr>
      </p:pic>
      <p:sp>
        <p:nvSpPr>
          <p:cNvPr id="894" name="Google Shape;894;p133"/>
          <p:cNvSpPr txBox="1"/>
          <p:nvPr>
            <p:ph type="title"/>
          </p:nvPr>
        </p:nvSpPr>
        <p:spPr>
          <a:xfrm>
            <a:off x="795300" y="219475"/>
            <a:ext cx="806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ML</a:t>
            </a:r>
            <a:endParaRPr/>
          </a:p>
        </p:txBody>
      </p:sp>
      <p:sp>
        <p:nvSpPr>
          <p:cNvPr id="895" name="Google Shape;895;p133"/>
          <p:cNvSpPr txBox="1"/>
          <p:nvPr/>
        </p:nvSpPr>
        <p:spPr>
          <a:xfrm>
            <a:off x="788775" y="1994400"/>
            <a:ext cx="2038500" cy="105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lang="en-GB" sz="1600">
                <a:solidFill>
                  <a:srgbClr val="16264D"/>
                </a:solidFill>
                <a:latin typeface="Times New Roman"/>
                <a:ea typeface="Times New Roman"/>
                <a:cs typeface="Times New Roman"/>
                <a:sym typeface="Times New Roman"/>
              </a:rPr>
              <a:t>Answers:</a:t>
            </a:r>
            <a:endParaRPr sz="1600">
              <a:solidFill>
                <a:srgbClr val="16264D"/>
              </a:solidFill>
              <a:latin typeface="Times New Roman"/>
              <a:ea typeface="Times New Roman"/>
              <a:cs typeface="Times New Roman"/>
              <a:sym typeface="Times New Roman"/>
            </a:endParaRPr>
          </a:p>
          <a:p>
            <a:pPr indent="-169799" lvl="0" marL="269999" rtl="0" algn="l">
              <a:lnSpc>
                <a:spcPct val="150000"/>
              </a:lnSpc>
              <a:spcBef>
                <a:spcPts val="600"/>
              </a:spcBef>
              <a:spcAft>
                <a:spcPts val="0"/>
              </a:spcAft>
              <a:buClr>
                <a:schemeClr val="accent3"/>
              </a:buClr>
              <a:buSzPts val="1200"/>
              <a:buFont typeface="Rubik"/>
              <a:buChar char="➔"/>
            </a:pPr>
            <a:r>
              <a:rPr lang="en-GB" sz="1200">
                <a:solidFill>
                  <a:schemeClr val="accent3"/>
                </a:solidFill>
                <a:latin typeface="Rubik"/>
                <a:ea typeface="Rubik"/>
                <a:cs typeface="Rubik"/>
                <a:sym typeface="Rubik"/>
              </a:rPr>
              <a:t>[22, 27, 32]</a:t>
            </a:r>
            <a:endParaRPr sz="1600">
              <a:solidFill>
                <a:schemeClr val="accent3"/>
              </a:solidFill>
              <a:latin typeface="Times New Roman"/>
              <a:ea typeface="Times New Roman"/>
              <a:cs typeface="Times New Roman"/>
              <a:sym typeface="Times New Roman"/>
            </a:endParaRPr>
          </a:p>
        </p:txBody>
      </p:sp>
      <p:sp>
        <p:nvSpPr>
          <p:cNvPr id="896" name="Google Shape;896;p133"/>
          <p:cNvSpPr txBox="1"/>
          <p:nvPr/>
        </p:nvSpPr>
        <p:spPr>
          <a:xfrm>
            <a:off x="3321975" y="1994400"/>
            <a:ext cx="2038500" cy="105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lang="en-GB" sz="1600">
                <a:solidFill>
                  <a:srgbClr val="16264D"/>
                </a:solidFill>
                <a:latin typeface="Times New Roman"/>
                <a:ea typeface="Times New Roman"/>
                <a:cs typeface="Times New Roman"/>
                <a:sym typeface="Times New Roman"/>
              </a:rPr>
              <a:t>Data:</a:t>
            </a:r>
            <a:endParaRPr sz="1600">
              <a:solidFill>
                <a:srgbClr val="16264D"/>
              </a:solidFill>
              <a:latin typeface="Times New Roman"/>
              <a:ea typeface="Times New Roman"/>
              <a:cs typeface="Times New Roman"/>
              <a:sym typeface="Times New Roman"/>
            </a:endParaRPr>
          </a:p>
          <a:p>
            <a:pPr indent="-169799" lvl="0" marL="269999" marR="0" rtl="0" algn="l">
              <a:lnSpc>
                <a:spcPct val="150000"/>
              </a:lnSpc>
              <a:spcBef>
                <a:spcPts val="600"/>
              </a:spcBef>
              <a:spcAft>
                <a:spcPts val="0"/>
              </a:spcAft>
              <a:buClr>
                <a:schemeClr val="accent3"/>
              </a:buClr>
              <a:buSzPts val="1200"/>
              <a:buFont typeface="Rubik"/>
              <a:buChar char="➔"/>
            </a:pPr>
            <a:r>
              <a:rPr lang="en-GB" sz="1200">
                <a:solidFill>
                  <a:schemeClr val="accent3"/>
                </a:solidFill>
                <a:latin typeface="Rubik"/>
                <a:ea typeface="Rubik"/>
                <a:cs typeface="Rubik"/>
                <a:sym typeface="Rubik"/>
              </a:rPr>
              <a:t>[3, 4, 5]</a:t>
            </a:r>
            <a:endParaRPr sz="1200">
              <a:solidFill>
                <a:schemeClr val="accent3"/>
              </a:solidFill>
              <a:latin typeface="Rubik"/>
              <a:ea typeface="Rubik"/>
              <a:cs typeface="Rubik"/>
              <a:sym typeface="Rubik"/>
            </a:endParaRPr>
          </a:p>
        </p:txBody>
      </p:sp>
      <p:sp>
        <p:nvSpPr>
          <p:cNvPr id="897" name="Google Shape;897;p133"/>
          <p:cNvSpPr txBox="1"/>
          <p:nvPr/>
        </p:nvSpPr>
        <p:spPr>
          <a:xfrm>
            <a:off x="5855175" y="1994400"/>
            <a:ext cx="2038500" cy="105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lang="en-GB" sz="1600">
                <a:solidFill>
                  <a:srgbClr val="16264D"/>
                </a:solidFill>
                <a:latin typeface="Times New Roman"/>
                <a:ea typeface="Times New Roman"/>
                <a:cs typeface="Times New Roman"/>
                <a:sym typeface="Times New Roman"/>
              </a:rPr>
              <a:t>Answer (computer generates rules based on data and answers)</a:t>
            </a:r>
            <a:endParaRPr sz="1600">
              <a:solidFill>
                <a:srgbClr val="16264D"/>
              </a:solidFill>
              <a:latin typeface="Times New Roman"/>
              <a:ea typeface="Times New Roman"/>
              <a:cs typeface="Times New Roman"/>
              <a:sym typeface="Times New Roman"/>
            </a:endParaRPr>
          </a:p>
          <a:p>
            <a:pPr indent="-169799" lvl="0" marL="269999" marR="0" rtl="0" algn="l">
              <a:lnSpc>
                <a:spcPct val="150000"/>
              </a:lnSpc>
              <a:spcBef>
                <a:spcPts val="600"/>
              </a:spcBef>
              <a:spcAft>
                <a:spcPts val="0"/>
              </a:spcAft>
              <a:buClr>
                <a:schemeClr val="accent3"/>
              </a:buClr>
              <a:buSzPts val="1200"/>
              <a:buFont typeface="Rubik"/>
              <a:buChar char="➔"/>
            </a:pPr>
            <a:r>
              <a:rPr lang="en-GB" sz="1200">
                <a:solidFill>
                  <a:schemeClr val="accent3"/>
                </a:solidFill>
                <a:latin typeface="Rubik"/>
                <a:ea typeface="Rubik"/>
                <a:cs typeface="Rubik"/>
                <a:sym typeface="Rubik"/>
              </a:rPr>
              <a:t>Data * 5 + 7</a:t>
            </a:r>
            <a:endParaRPr sz="1600">
              <a:solidFill>
                <a:schemeClr val="accent3"/>
              </a:solidFill>
              <a:latin typeface="Times New Roman"/>
              <a:ea typeface="Times New Roman"/>
              <a:cs typeface="Times New Roman"/>
              <a:sym typeface="Times New Roman"/>
            </a:endParaRPr>
          </a:p>
        </p:txBody>
      </p:sp>
      <p:pic>
        <p:nvPicPr>
          <p:cNvPr id="898" name="Google Shape;898;p133"/>
          <p:cNvPicPr preferRelativeResize="0"/>
          <p:nvPr/>
        </p:nvPicPr>
        <p:blipFill>
          <a:blip r:embed="rId5">
            <a:alphaModFix/>
          </a:blip>
          <a:stretch>
            <a:fillRect/>
          </a:stretch>
        </p:blipFill>
        <p:spPr>
          <a:xfrm>
            <a:off x="777498" y="2132413"/>
            <a:ext cx="1030524" cy="212865"/>
          </a:xfrm>
          <a:prstGeom prst="rect">
            <a:avLst/>
          </a:prstGeom>
          <a:noFill/>
          <a:ln>
            <a:noFill/>
          </a:ln>
        </p:spPr>
      </p:pic>
      <p:pic>
        <p:nvPicPr>
          <p:cNvPr id="899" name="Google Shape;899;p133"/>
          <p:cNvPicPr preferRelativeResize="0"/>
          <p:nvPr/>
        </p:nvPicPr>
        <p:blipFill rotWithShape="1">
          <a:blip r:embed="rId6">
            <a:alphaModFix/>
          </a:blip>
          <a:srcRect b="53089" l="50364" r="0" t="0"/>
          <a:stretch/>
        </p:blipFill>
        <p:spPr>
          <a:xfrm rot="1924812">
            <a:off x="1852670" y="2837006"/>
            <a:ext cx="1037458" cy="775523"/>
          </a:xfrm>
          <a:prstGeom prst="rect">
            <a:avLst/>
          </a:prstGeom>
          <a:noFill/>
          <a:ln>
            <a:noFill/>
          </a:ln>
        </p:spPr>
      </p:pic>
      <p:pic>
        <p:nvPicPr>
          <p:cNvPr id="900" name="Google Shape;900;p133"/>
          <p:cNvPicPr preferRelativeResize="0"/>
          <p:nvPr/>
        </p:nvPicPr>
        <p:blipFill rotWithShape="1">
          <a:blip r:embed="rId6">
            <a:alphaModFix/>
          </a:blip>
          <a:srcRect b="40226" l="10006" r="53459" t="26977"/>
          <a:stretch/>
        </p:blipFill>
        <p:spPr>
          <a:xfrm flipH="1" rot="10641673">
            <a:off x="4603919" y="1355236"/>
            <a:ext cx="763586" cy="54215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pic>
        <p:nvPicPr>
          <p:cNvPr id="905" name="Google Shape;905;p134"/>
          <p:cNvPicPr preferRelativeResize="0"/>
          <p:nvPr/>
        </p:nvPicPr>
        <p:blipFill rotWithShape="1">
          <a:blip r:embed="rId3">
            <a:alphaModFix/>
          </a:blip>
          <a:srcRect b="0" l="0" r="0" t="0"/>
          <a:stretch/>
        </p:blipFill>
        <p:spPr>
          <a:xfrm>
            <a:off x="3516000" y="1417669"/>
            <a:ext cx="4842637" cy="2690363"/>
          </a:xfrm>
          <a:prstGeom prst="rect">
            <a:avLst/>
          </a:prstGeom>
          <a:noFill/>
          <a:ln>
            <a:noFill/>
          </a:ln>
        </p:spPr>
      </p:pic>
      <p:sp>
        <p:nvSpPr>
          <p:cNvPr id="906" name="Google Shape;906;p134"/>
          <p:cNvSpPr txBox="1"/>
          <p:nvPr>
            <p:ph type="title"/>
          </p:nvPr>
        </p:nvSpPr>
        <p:spPr>
          <a:xfrm>
            <a:off x="795300" y="219475"/>
            <a:ext cx="806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Categories of ML</a:t>
            </a:r>
            <a:endParaRPr/>
          </a:p>
        </p:txBody>
      </p:sp>
      <p:sp>
        <p:nvSpPr>
          <p:cNvPr id="907" name="Google Shape;907;p134"/>
          <p:cNvSpPr txBox="1"/>
          <p:nvPr/>
        </p:nvSpPr>
        <p:spPr>
          <a:xfrm>
            <a:off x="795300" y="990000"/>
            <a:ext cx="2993700" cy="957000"/>
          </a:xfrm>
          <a:prstGeom prst="rect">
            <a:avLst/>
          </a:prstGeom>
          <a:noFill/>
          <a:ln>
            <a:noFill/>
          </a:ln>
        </p:spPr>
        <p:txBody>
          <a:bodyPr anchorCtr="0" anchor="t" bIns="0" lIns="0" spcFirstLastPara="1" rIns="0" wrap="square" tIns="0">
            <a:noAutofit/>
          </a:bodyPr>
          <a:lstStyle/>
          <a:p>
            <a:pPr indent="-166199" lvl="0" marL="179999" marR="0" rtl="0" algn="l">
              <a:lnSpc>
                <a:spcPct val="115000"/>
              </a:lnSpc>
              <a:spcBef>
                <a:spcPts val="0"/>
              </a:spcBef>
              <a:spcAft>
                <a:spcPts val="0"/>
              </a:spcAft>
              <a:buClr>
                <a:schemeClr val="accent1"/>
              </a:buClr>
              <a:buSzPts val="1200"/>
              <a:buFont typeface="Rubik"/>
              <a:buChar char="➔"/>
            </a:pPr>
            <a:r>
              <a:rPr i="0" lang="en-GB" sz="1200" u="none" cap="none" strike="noStrike">
                <a:solidFill>
                  <a:schemeClr val="accent1"/>
                </a:solidFill>
                <a:latin typeface="Rubik"/>
                <a:ea typeface="Rubik"/>
                <a:cs typeface="Rubik"/>
                <a:sym typeface="Rubik"/>
              </a:rPr>
              <a:t>Supervised Learning</a:t>
            </a:r>
            <a:endParaRPr i="0" sz="1200" u="none" cap="none" strike="noStrike">
              <a:solidFill>
                <a:schemeClr val="accent1"/>
              </a:solidFill>
              <a:latin typeface="Rubik"/>
              <a:ea typeface="Rubik"/>
              <a:cs typeface="Rubik"/>
              <a:sym typeface="Rubik"/>
            </a:endParaRPr>
          </a:p>
          <a:p>
            <a:pPr indent="-166199" lvl="0" marL="179999" marR="0" rtl="0" algn="l">
              <a:lnSpc>
                <a:spcPct val="200000"/>
              </a:lnSpc>
              <a:spcBef>
                <a:spcPts val="600"/>
              </a:spcBef>
              <a:spcAft>
                <a:spcPts val="0"/>
              </a:spcAft>
              <a:buClr>
                <a:schemeClr val="accent1"/>
              </a:buClr>
              <a:buSzPts val="1200"/>
              <a:buFont typeface="Rubik"/>
              <a:buChar char="➔"/>
            </a:pPr>
            <a:r>
              <a:rPr i="0" lang="en-GB" sz="1200" u="none" cap="none" strike="noStrike">
                <a:solidFill>
                  <a:schemeClr val="accent1"/>
                </a:solidFill>
                <a:latin typeface="Rubik"/>
                <a:ea typeface="Rubik"/>
                <a:cs typeface="Rubik"/>
                <a:sym typeface="Rubik"/>
              </a:rPr>
              <a:t>Unsupervised Learning</a:t>
            </a:r>
            <a:endParaRPr i="0" sz="1200" u="none" cap="none" strike="noStrike">
              <a:solidFill>
                <a:schemeClr val="accent1"/>
              </a:solidFill>
              <a:latin typeface="Rubik"/>
              <a:ea typeface="Rubik"/>
              <a:cs typeface="Rubik"/>
              <a:sym typeface="Rubi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pic>
        <p:nvPicPr>
          <p:cNvPr id="912" name="Google Shape;912;p135"/>
          <p:cNvPicPr preferRelativeResize="0"/>
          <p:nvPr/>
        </p:nvPicPr>
        <p:blipFill>
          <a:blip r:embed="rId3">
            <a:alphaModFix/>
          </a:blip>
          <a:stretch>
            <a:fillRect/>
          </a:stretch>
        </p:blipFill>
        <p:spPr>
          <a:xfrm>
            <a:off x="4300493" y="2905275"/>
            <a:ext cx="2011725" cy="553875"/>
          </a:xfrm>
          <a:prstGeom prst="rect">
            <a:avLst/>
          </a:prstGeom>
          <a:noFill/>
          <a:ln>
            <a:noFill/>
          </a:ln>
        </p:spPr>
      </p:pic>
      <p:pic>
        <p:nvPicPr>
          <p:cNvPr id="913" name="Google Shape;913;p135"/>
          <p:cNvPicPr preferRelativeResize="0"/>
          <p:nvPr/>
        </p:nvPicPr>
        <p:blipFill>
          <a:blip r:embed="rId3">
            <a:alphaModFix/>
          </a:blip>
          <a:stretch>
            <a:fillRect/>
          </a:stretch>
        </p:blipFill>
        <p:spPr>
          <a:xfrm>
            <a:off x="2081425" y="2512075"/>
            <a:ext cx="1200973" cy="415500"/>
          </a:xfrm>
          <a:prstGeom prst="rect">
            <a:avLst/>
          </a:prstGeom>
          <a:noFill/>
          <a:ln>
            <a:noFill/>
          </a:ln>
        </p:spPr>
      </p:pic>
      <p:pic>
        <p:nvPicPr>
          <p:cNvPr id="914" name="Google Shape;914;p135"/>
          <p:cNvPicPr preferRelativeResize="0"/>
          <p:nvPr/>
        </p:nvPicPr>
        <p:blipFill>
          <a:blip r:embed="rId3">
            <a:alphaModFix/>
          </a:blip>
          <a:stretch>
            <a:fillRect/>
          </a:stretch>
        </p:blipFill>
        <p:spPr>
          <a:xfrm>
            <a:off x="2982025" y="2032350"/>
            <a:ext cx="1359199" cy="415500"/>
          </a:xfrm>
          <a:prstGeom prst="rect">
            <a:avLst/>
          </a:prstGeom>
          <a:noFill/>
          <a:ln>
            <a:noFill/>
          </a:ln>
        </p:spPr>
      </p:pic>
      <p:sp>
        <p:nvSpPr>
          <p:cNvPr id="915" name="Google Shape;915;p135"/>
          <p:cNvSpPr txBox="1"/>
          <p:nvPr/>
        </p:nvSpPr>
        <p:spPr>
          <a:xfrm>
            <a:off x="1864200" y="1499200"/>
            <a:ext cx="5203800" cy="2104500"/>
          </a:xfrm>
          <a:prstGeom prst="rect">
            <a:avLst/>
          </a:prstGeom>
          <a:noFill/>
          <a:ln>
            <a:noFill/>
          </a:ln>
        </p:spPr>
        <p:txBody>
          <a:bodyPr anchorCtr="0" anchor="t" bIns="40750" lIns="81550" spcFirstLastPara="1" rIns="81550" wrap="square" tIns="40750">
            <a:noAutofit/>
          </a:bodyPr>
          <a:lstStyle/>
          <a:p>
            <a:pPr indent="0" lvl="0" marL="0" marR="0" rtl="0" algn="ctr">
              <a:lnSpc>
                <a:spcPct val="115000"/>
              </a:lnSpc>
              <a:spcBef>
                <a:spcPts val="0"/>
              </a:spcBef>
              <a:spcAft>
                <a:spcPts val="0"/>
              </a:spcAft>
              <a:buClr>
                <a:srgbClr val="000000"/>
              </a:buClr>
              <a:buSzPts val="2000"/>
              <a:buFont typeface="Arial"/>
              <a:buNone/>
            </a:pPr>
            <a:r>
              <a:rPr i="0" lang="en-GB" sz="2700" u="none" cap="none" strike="noStrike">
                <a:solidFill>
                  <a:schemeClr val="accent1"/>
                </a:solidFill>
                <a:latin typeface="Times New Roman"/>
                <a:ea typeface="Times New Roman"/>
                <a:cs typeface="Times New Roman"/>
                <a:sym typeface="Times New Roman"/>
              </a:rPr>
              <a:t>“The model is provided with both data (</a:t>
            </a:r>
            <a:r>
              <a:rPr lang="en-GB" sz="2700">
                <a:solidFill>
                  <a:schemeClr val="accent1"/>
                </a:solidFill>
                <a:latin typeface="Times New Roman"/>
                <a:ea typeface="Times New Roman"/>
                <a:cs typeface="Times New Roman"/>
                <a:sym typeface="Times New Roman"/>
              </a:rPr>
              <a:t>features</a:t>
            </a:r>
            <a:r>
              <a:rPr i="0" lang="en-GB" sz="2700" u="none" cap="none" strike="noStrike">
                <a:solidFill>
                  <a:schemeClr val="accent1"/>
                </a:solidFill>
                <a:latin typeface="Times New Roman"/>
                <a:ea typeface="Times New Roman"/>
                <a:cs typeface="Times New Roman"/>
                <a:sym typeface="Times New Roman"/>
              </a:rPr>
              <a:t>) and the answers (</a:t>
            </a:r>
            <a:r>
              <a:rPr lang="en-GB" sz="2700">
                <a:solidFill>
                  <a:schemeClr val="accent1"/>
                </a:solidFill>
                <a:latin typeface="Times New Roman"/>
                <a:ea typeface="Times New Roman"/>
                <a:cs typeface="Times New Roman"/>
                <a:sym typeface="Times New Roman"/>
              </a:rPr>
              <a:t>target</a:t>
            </a:r>
            <a:r>
              <a:rPr i="0" lang="en-GB" sz="2700" u="none" cap="none" strike="noStrike">
                <a:solidFill>
                  <a:schemeClr val="accent1"/>
                </a:solidFill>
                <a:latin typeface="Times New Roman"/>
                <a:ea typeface="Times New Roman"/>
                <a:cs typeface="Times New Roman"/>
                <a:sym typeface="Times New Roman"/>
              </a:rPr>
              <a:t>). To put it simply, train the model using </a:t>
            </a:r>
            <a:r>
              <a:rPr lang="en-GB" sz="2700">
                <a:solidFill>
                  <a:schemeClr val="accent1"/>
                </a:solidFill>
                <a:latin typeface="Times New Roman"/>
                <a:ea typeface="Times New Roman"/>
                <a:cs typeface="Times New Roman"/>
                <a:sym typeface="Times New Roman"/>
              </a:rPr>
              <a:t>labelled</a:t>
            </a:r>
            <a:r>
              <a:rPr i="0" lang="en-GB" sz="2700" u="none" cap="none" strike="noStrike">
                <a:solidFill>
                  <a:schemeClr val="accent1"/>
                </a:solidFill>
                <a:latin typeface="Times New Roman"/>
                <a:ea typeface="Times New Roman"/>
                <a:cs typeface="Times New Roman"/>
                <a:sym typeface="Times New Roman"/>
              </a:rPr>
              <a:t> data.”</a:t>
            </a:r>
            <a:endParaRPr i="0" sz="2700" u="none" cap="none" strike="noStrike">
              <a:solidFill>
                <a:schemeClr val="accent1"/>
              </a:solidFill>
              <a:latin typeface="Times New Roman"/>
              <a:ea typeface="Times New Roman"/>
              <a:cs typeface="Times New Roman"/>
              <a:sym typeface="Times New Roman"/>
            </a:endParaRPr>
          </a:p>
          <a:p>
            <a:pPr indent="0" lvl="0" marL="685800" marR="0" rtl="0" algn="ctr">
              <a:lnSpc>
                <a:spcPct val="115000"/>
              </a:lnSpc>
              <a:spcBef>
                <a:spcPts val="0"/>
              </a:spcBef>
              <a:spcAft>
                <a:spcPts val="0"/>
              </a:spcAft>
              <a:buClr>
                <a:srgbClr val="000000"/>
              </a:buClr>
              <a:buSzPts val="2000"/>
              <a:buFont typeface="Arial"/>
              <a:buNone/>
            </a:pPr>
            <a:r>
              <a:t/>
            </a:r>
            <a:endParaRPr i="0" sz="2700" u="none" cap="none" strike="noStrike">
              <a:solidFill>
                <a:schemeClr val="accent1"/>
              </a:solidFill>
              <a:latin typeface="Times New Roman"/>
              <a:ea typeface="Times New Roman"/>
              <a:cs typeface="Times New Roman"/>
              <a:sym typeface="Times New Roman"/>
            </a:endParaRPr>
          </a:p>
        </p:txBody>
      </p:sp>
      <p:sp>
        <p:nvSpPr>
          <p:cNvPr id="916" name="Google Shape;916;p135"/>
          <p:cNvSpPr txBox="1"/>
          <p:nvPr>
            <p:ph type="title"/>
          </p:nvPr>
        </p:nvSpPr>
        <p:spPr>
          <a:xfrm>
            <a:off x="795300" y="219475"/>
            <a:ext cx="806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Supervised Learning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36"/>
          <p:cNvSpPr txBox="1"/>
          <p:nvPr/>
        </p:nvSpPr>
        <p:spPr>
          <a:xfrm>
            <a:off x="1997550" y="1375650"/>
            <a:ext cx="5148900" cy="2544600"/>
          </a:xfrm>
          <a:prstGeom prst="rect">
            <a:avLst/>
          </a:prstGeom>
          <a:noFill/>
          <a:ln>
            <a:noFill/>
          </a:ln>
        </p:spPr>
        <p:txBody>
          <a:bodyPr anchorCtr="0" anchor="t" bIns="40750" lIns="81550" spcFirstLastPara="1" rIns="81550" wrap="square" tIns="40750">
            <a:noAutofit/>
          </a:bodyPr>
          <a:lstStyle/>
          <a:p>
            <a:pPr indent="0" lvl="0" marL="0" marR="0" rtl="0" algn="ctr">
              <a:lnSpc>
                <a:spcPct val="115000"/>
              </a:lnSpc>
              <a:spcBef>
                <a:spcPts val="0"/>
              </a:spcBef>
              <a:spcAft>
                <a:spcPts val="0"/>
              </a:spcAft>
              <a:buNone/>
            </a:pPr>
            <a:r>
              <a:rPr i="0" lang="en-GB" sz="2700" u="none" cap="none" strike="noStrike">
                <a:solidFill>
                  <a:schemeClr val="accent1"/>
                </a:solidFill>
                <a:latin typeface="Times New Roman"/>
                <a:ea typeface="Times New Roman"/>
                <a:cs typeface="Times New Roman"/>
                <a:sym typeface="Times New Roman"/>
              </a:rPr>
              <a:t>Regression: </a:t>
            </a:r>
            <a:br>
              <a:rPr i="0" lang="en-GB" sz="2700" u="none" cap="none" strike="noStrike">
                <a:solidFill>
                  <a:schemeClr val="accent1"/>
                </a:solidFill>
                <a:latin typeface="Times New Roman"/>
                <a:ea typeface="Times New Roman"/>
                <a:cs typeface="Times New Roman"/>
                <a:sym typeface="Times New Roman"/>
              </a:rPr>
            </a:br>
            <a:br>
              <a:rPr i="0" lang="en-GB" sz="1200" u="none" cap="none" strike="noStrike">
                <a:solidFill>
                  <a:schemeClr val="accent1"/>
                </a:solidFill>
                <a:latin typeface="Times New Roman"/>
                <a:ea typeface="Times New Roman"/>
                <a:cs typeface="Times New Roman"/>
                <a:sym typeface="Times New Roman"/>
              </a:rPr>
            </a:br>
            <a:br>
              <a:rPr i="0" lang="en-GB" sz="1200" u="none" cap="none" strike="noStrike">
                <a:solidFill>
                  <a:schemeClr val="accent1"/>
                </a:solidFill>
                <a:latin typeface="Times New Roman"/>
                <a:ea typeface="Times New Roman"/>
                <a:cs typeface="Times New Roman"/>
                <a:sym typeface="Times New Roman"/>
              </a:rPr>
            </a:br>
            <a:r>
              <a:rPr i="0" lang="en-GB" sz="1200" u="none" cap="none" strike="noStrike">
                <a:solidFill>
                  <a:schemeClr val="accent1"/>
                </a:solidFill>
                <a:latin typeface="Rubik"/>
                <a:ea typeface="Rubik"/>
                <a:cs typeface="Rubik"/>
                <a:sym typeface="Rubik"/>
              </a:rPr>
              <a:t>The outcome to predict is a continuous value.</a:t>
            </a:r>
            <a:endParaRPr sz="1200">
              <a:solidFill>
                <a:schemeClr val="accent1"/>
              </a:solidFill>
              <a:latin typeface="Rubik"/>
              <a:ea typeface="Rubik"/>
              <a:cs typeface="Rubik"/>
              <a:sym typeface="Rubik"/>
            </a:endParaRPr>
          </a:p>
          <a:p>
            <a:pPr indent="0" lvl="0" marL="0" marR="0" rtl="0" algn="ctr">
              <a:lnSpc>
                <a:spcPct val="115000"/>
              </a:lnSpc>
              <a:spcBef>
                <a:spcPts val="1800"/>
              </a:spcBef>
              <a:spcAft>
                <a:spcPts val="0"/>
              </a:spcAft>
              <a:buNone/>
            </a:pPr>
            <a:r>
              <a:t/>
            </a:r>
            <a:endParaRPr sz="2700">
              <a:solidFill>
                <a:schemeClr val="accent1"/>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None/>
            </a:pPr>
            <a:r>
              <a:rPr i="0" lang="en-GB" sz="2700" u="none" cap="none" strike="noStrike">
                <a:solidFill>
                  <a:schemeClr val="accent1"/>
                </a:solidFill>
                <a:latin typeface="Times New Roman"/>
                <a:ea typeface="Times New Roman"/>
                <a:cs typeface="Times New Roman"/>
                <a:sym typeface="Times New Roman"/>
              </a:rPr>
              <a:t>Classification:</a:t>
            </a:r>
            <a:br>
              <a:rPr lang="en-GB" sz="2700">
                <a:solidFill>
                  <a:schemeClr val="accent1"/>
                </a:solidFill>
                <a:latin typeface="Times New Roman"/>
                <a:ea typeface="Times New Roman"/>
                <a:cs typeface="Times New Roman"/>
                <a:sym typeface="Times New Roman"/>
              </a:rPr>
            </a:br>
            <a:endParaRPr i="0" sz="1200" u="none" cap="none" strike="noStrike">
              <a:solidFill>
                <a:schemeClr val="accent1"/>
              </a:solidFill>
              <a:latin typeface="Rubik"/>
              <a:ea typeface="Rubik"/>
              <a:cs typeface="Rubik"/>
              <a:sym typeface="Rubik"/>
            </a:endParaRPr>
          </a:p>
          <a:p>
            <a:pPr indent="0" lvl="0" marL="0" marR="0" rtl="0" algn="ctr">
              <a:lnSpc>
                <a:spcPct val="115000"/>
              </a:lnSpc>
              <a:spcBef>
                <a:spcPts val="0"/>
              </a:spcBef>
              <a:spcAft>
                <a:spcPts val="0"/>
              </a:spcAft>
              <a:buNone/>
            </a:pPr>
            <a:br>
              <a:rPr lang="en-GB" sz="1200">
                <a:solidFill>
                  <a:schemeClr val="accent1"/>
                </a:solidFill>
                <a:latin typeface="Rubik"/>
                <a:ea typeface="Rubik"/>
                <a:cs typeface="Rubik"/>
                <a:sym typeface="Rubik"/>
              </a:rPr>
            </a:br>
            <a:r>
              <a:rPr lang="en-GB" sz="1200">
                <a:solidFill>
                  <a:schemeClr val="accent1"/>
                </a:solidFill>
                <a:latin typeface="Rubik"/>
                <a:ea typeface="Rubik"/>
                <a:cs typeface="Rubik"/>
                <a:sym typeface="Rubik"/>
              </a:rPr>
              <a:t>T</a:t>
            </a:r>
            <a:r>
              <a:rPr i="0" lang="en-GB" sz="1200" u="none" cap="none" strike="noStrike">
                <a:solidFill>
                  <a:schemeClr val="accent1"/>
                </a:solidFill>
                <a:latin typeface="Rubik"/>
                <a:ea typeface="Rubik"/>
                <a:cs typeface="Rubik"/>
                <a:sym typeface="Rubik"/>
              </a:rPr>
              <a:t>he outcome we are trying to predict is categorical.</a:t>
            </a:r>
            <a:endParaRPr i="0" sz="1200" u="none" cap="none" strike="noStrike">
              <a:solidFill>
                <a:schemeClr val="accent1"/>
              </a:solidFill>
              <a:latin typeface="Rubik"/>
              <a:ea typeface="Rubik"/>
              <a:cs typeface="Rubik"/>
              <a:sym typeface="Rubik"/>
            </a:endParaRPr>
          </a:p>
          <a:p>
            <a:pPr indent="0" lvl="0" marL="685800" marR="0" rtl="0" algn="ctr">
              <a:lnSpc>
                <a:spcPct val="115000"/>
              </a:lnSpc>
              <a:spcBef>
                <a:spcPts val="0"/>
              </a:spcBef>
              <a:spcAft>
                <a:spcPts val="0"/>
              </a:spcAft>
              <a:buClr>
                <a:srgbClr val="000000"/>
              </a:buClr>
              <a:buSzPts val="2000"/>
              <a:buFont typeface="Arial"/>
              <a:buNone/>
            </a:pPr>
            <a:r>
              <a:t/>
            </a:r>
            <a:endParaRPr i="0" sz="1200" u="none" cap="none" strike="noStrike">
              <a:solidFill>
                <a:schemeClr val="accent1"/>
              </a:solidFill>
              <a:latin typeface="Rubik"/>
              <a:ea typeface="Rubik"/>
              <a:cs typeface="Rubik"/>
              <a:sym typeface="Rubik"/>
            </a:endParaRPr>
          </a:p>
        </p:txBody>
      </p:sp>
      <p:pic>
        <p:nvPicPr>
          <p:cNvPr id="922" name="Google Shape;922;p136"/>
          <p:cNvPicPr preferRelativeResize="0"/>
          <p:nvPr/>
        </p:nvPicPr>
        <p:blipFill rotWithShape="1">
          <a:blip r:embed="rId3">
            <a:alphaModFix/>
          </a:blip>
          <a:srcRect b="0" l="0" r="0" t="4351"/>
          <a:stretch/>
        </p:blipFill>
        <p:spPr>
          <a:xfrm>
            <a:off x="3139573" y="2858498"/>
            <a:ext cx="2934550" cy="1264050"/>
          </a:xfrm>
          <a:prstGeom prst="rect">
            <a:avLst/>
          </a:prstGeom>
          <a:noFill/>
          <a:ln>
            <a:noFill/>
          </a:ln>
        </p:spPr>
      </p:pic>
      <p:sp>
        <p:nvSpPr>
          <p:cNvPr id="923" name="Google Shape;923;p136"/>
          <p:cNvSpPr txBox="1"/>
          <p:nvPr>
            <p:ph type="title"/>
          </p:nvPr>
        </p:nvSpPr>
        <p:spPr>
          <a:xfrm>
            <a:off x="795300" y="219475"/>
            <a:ext cx="806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Types of Supervised ML</a:t>
            </a:r>
            <a:endParaRPr/>
          </a:p>
        </p:txBody>
      </p:sp>
      <p:pic>
        <p:nvPicPr>
          <p:cNvPr id="924" name="Google Shape;924;p136"/>
          <p:cNvPicPr preferRelativeResize="0"/>
          <p:nvPr/>
        </p:nvPicPr>
        <p:blipFill rotWithShape="1">
          <a:blip r:embed="rId4">
            <a:alphaModFix/>
          </a:blip>
          <a:srcRect b="-4375" l="3565" r="6619" t="-6674"/>
          <a:stretch/>
        </p:blipFill>
        <p:spPr>
          <a:xfrm rot="325731">
            <a:off x="3240768" y="1043189"/>
            <a:ext cx="2507615" cy="125714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pic>
        <p:nvPicPr>
          <p:cNvPr id="929" name="Google Shape;929;p137"/>
          <p:cNvPicPr preferRelativeResize="0"/>
          <p:nvPr/>
        </p:nvPicPr>
        <p:blipFill>
          <a:blip r:embed="rId3">
            <a:alphaModFix/>
          </a:blip>
          <a:stretch>
            <a:fillRect/>
          </a:stretch>
        </p:blipFill>
        <p:spPr>
          <a:xfrm>
            <a:off x="3396175" y="2952275"/>
            <a:ext cx="1375475" cy="479125"/>
          </a:xfrm>
          <a:prstGeom prst="rect">
            <a:avLst/>
          </a:prstGeom>
          <a:noFill/>
          <a:ln>
            <a:noFill/>
          </a:ln>
        </p:spPr>
      </p:pic>
      <p:pic>
        <p:nvPicPr>
          <p:cNvPr id="930" name="Google Shape;930;p137"/>
          <p:cNvPicPr preferRelativeResize="0"/>
          <p:nvPr/>
        </p:nvPicPr>
        <p:blipFill>
          <a:blip r:embed="rId3">
            <a:alphaModFix/>
          </a:blip>
          <a:stretch>
            <a:fillRect/>
          </a:stretch>
        </p:blipFill>
        <p:spPr>
          <a:xfrm>
            <a:off x="3251749" y="2000775"/>
            <a:ext cx="1312826" cy="479125"/>
          </a:xfrm>
          <a:prstGeom prst="rect">
            <a:avLst/>
          </a:prstGeom>
          <a:noFill/>
          <a:ln>
            <a:noFill/>
          </a:ln>
        </p:spPr>
      </p:pic>
      <p:sp>
        <p:nvSpPr>
          <p:cNvPr id="931" name="Google Shape;931;p137"/>
          <p:cNvSpPr txBox="1"/>
          <p:nvPr/>
        </p:nvSpPr>
        <p:spPr>
          <a:xfrm>
            <a:off x="1732350" y="1499200"/>
            <a:ext cx="5526900" cy="2757600"/>
          </a:xfrm>
          <a:prstGeom prst="rect">
            <a:avLst/>
          </a:prstGeom>
          <a:noFill/>
          <a:ln>
            <a:noFill/>
          </a:ln>
        </p:spPr>
        <p:txBody>
          <a:bodyPr anchorCtr="0" anchor="t" bIns="40750" lIns="81550" spcFirstLastPara="1" rIns="81550" wrap="square" tIns="40750">
            <a:noAutofit/>
          </a:bodyPr>
          <a:lstStyle/>
          <a:p>
            <a:pPr indent="0" lvl="0" marL="342900" marR="0" rtl="0" algn="ctr">
              <a:lnSpc>
                <a:spcPct val="115000"/>
              </a:lnSpc>
              <a:spcBef>
                <a:spcPts val="0"/>
              </a:spcBef>
              <a:spcAft>
                <a:spcPts val="0"/>
              </a:spcAft>
              <a:buClr>
                <a:srgbClr val="000000"/>
              </a:buClr>
              <a:buSzPts val="2000"/>
              <a:buFont typeface="Arial"/>
              <a:buNone/>
            </a:pPr>
            <a:r>
              <a:rPr i="0" lang="en-GB" sz="2700" u="none" cap="none" strike="noStrike">
                <a:solidFill>
                  <a:schemeClr val="accent1"/>
                </a:solidFill>
                <a:latin typeface="Times New Roman"/>
                <a:ea typeface="Times New Roman"/>
                <a:cs typeface="Times New Roman"/>
                <a:sym typeface="Times New Roman"/>
              </a:rPr>
              <a:t>“The model is provided with only data (</a:t>
            </a:r>
            <a:r>
              <a:rPr lang="en-GB" sz="2700">
                <a:solidFill>
                  <a:schemeClr val="accent1"/>
                </a:solidFill>
                <a:latin typeface="Times New Roman"/>
                <a:ea typeface="Times New Roman"/>
                <a:cs typeface="Times New Roman"/>
                <a:sym typeface="Times New Roman"/>
              </a:rPr>
              <a:t>features</a:t>
            </a:r>
            <a:r>
              <a:rPr i="0" lang="en-GB" sz="2700" u="none" cap="none" strike="noStrike">
                <a:solidFill>
                  <a:schemeClr val="accent1"/>
                </a:solidFill>
                <a:latin typeface="Times New Roman"/>
                <a:ea typeface="Times New Roman"/>
                <a:cs typeface="Times New Roman"/>
                <a:sym typeface="Times New Roman"/>
              </a:rPr>
              <a:t>) and it learns the interactions in the features, creating groups (</a:t>
            </a:r>
            <a:r>
              <a:rPr lang="en-GB" sz="2700">
                <a:solidFill>
                  <a:schemeClr val="accent1"/>
                </a:solidFill>
                <a:latin typeface="Times New Roman"/>
                <a:ea typeface="Times New Roman"/>
                <a:cs typeface="Times New Roman"/>
                <a:sym typeface="Times New Roman"/>
              </a:rPr>
              <a:t>clusters</a:t>
            </a:r>
            <a:r>
              <a:rPr i="0" lang="en-GB" sz="2700" u="none" cap="none" strike="noStrike">
                <a:solidFill>
                  <a:schemeClr val="accent1"/>
                </a:solidFill>
                <a:latin typeface="Times New Roman"/>
                <a:ea typeface="Times New Roman"/>
                <a:cs typeface="Times New Roman"/>
                <a:sym typeface="Times New Roman"/>
              </a:rPr>
              <a:t>) in the process”</a:t>
            </a:r>
            <a:endParaRPr i="0" sz="2700" u="none" cap="none" strike="noStrike">
              <a:solidFill>
                <a:schemeClr val="accent1"/>
              </a:solidFill>
              <a:latin typeface="Times New Roman"/>
              <a:ea typeface="Times New Roman"/>
              <a:cs typeface="Times New Roman"/>
              <a:sym typeface="Times New Roman"/>
            </a:endParaRPr>
          </a:p>
        </p:txBody>
      </p:sp>
      <p:sp>
        <p:nvSpPr>
          <p:cNvPr id="932" name="Google Shape;932;p137"/>
          <p:cNvSpPr txBox="1"/>
          <p:nvPr>
            <p:ph type="title"/>
          </p:nvPr>
        </p:nvSpPr>
        <p:spPr>
          <a:xfrm>
            <a:off x="795300" y="219475"/>
            <a:ext cx="806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Unsupervised Learning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38"/>
          <p:cNvSpPr txBox="1"/>
          <p:nvPr>
            <p:ph type="title"/>
          </p:nvPr>
        </p:nvSpPr>
        <p:spPr>
          <a:xfrm>
            <a:off x="795300" y="219475"/>
            <a:ext cx="806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Machine Learning</a:t>
            </a:r>
            <a:endParaRPr/>
          </a:p>
        </p:txBody>
      </p:sp>
      <p:sp>
        <p:nvSpPr>
          <p:cNvPr id="938" name="Google Shape;938;p138"/>
          <p:cNvSpPr/>
          <p:nvPr/>
        </p:nvSpPr>
        <p:spPr>
          <a:xfrm>
            <a:off x="1105065" y="2244325"/>
            <a:ext cx="1265400" cy="1096200"/>
          </a:xfrm>
          <a:prstGeom prst="hexagon">
            <a:avLst>
              <a:gd fmla="val 25000" name="adj"/>
              <a:gd fmla="val 115470" name="vf"/>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38"/>
          <p:cNvSpPr txBox="1"/>
          <p:nvPr/>
        </p:nvSpPr>
        <p:spPr>
          <a:xfrm>
            <a:off x="1224789" y="2595610"/>
            <a:ext cx="1019100" cy="369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GB" sz="1200">
                <a:solidFill>
                  <a:schemeClr val="accent2"/>
                </a:solidFill>
                <a:latin typeface="Rubik"/>
                <a:ea typeface="Rubik"/>
                <a:cs typeface="Rubik"/>
                <a:sym typeface="Rubik"/>
              </a:rPr>
              <a:t>Machine</a:t>
            </a:r>
            <a:endParaRPr b="1" sz="1200">
              <a:solidFill>
                <a:schemeClr val="accent2"/>
              </a:solidFill>
              <a:latin typeface="Rubik"/>
              <a:ea typeface="Rubik"/>
              <a:cs typeface="Rubik"/>
              <a:sym typeface="Rubik"/>
            </a:endParaRPr>
          </a:p>
          <a:p>
            <a:pPr indent="0" lvl="0" marL="0" rtl="0" algn="ctr">
              <a:spcBef>
                <a:spcPts val="0"/>
              </a:spcBef>
              <a:spcAft>
                <a:spcPts val="0"/>
              </a:spcAft>
              <a:buNone/>
            </a:pPr>
            <a:r>
              <a:rPr b="1" lang="en-GB" sz="1200">
                <a:solidFill>
                  <a:schemeClr val="accent2"/>
                </a:solidFill>
                <a:latin typeface="Rubik"/>
                <a:ea typeface="Rubik"/>
                <a:cs typeface="Rubik"/>
                <a:sym typeface="Rubik"/>
              </a:rPr>
              <a:t>Learning</a:t>
            </a:r>
            <a:endParaRPr b="1" sz="1200">
              <a:solidFill>
                <a:schemeClr val="accent2"/>
              </a:solidFill>
              <a:latin typeface="Rubik"/>
              <a:ea typeface="Rubik"/>
              <a:cs typeface="Rubik"/>
              <a:sym typeface="Rubik"/>
            </a:endParaRPr>
          </a:p>
        </p:txBody>
      </p:sp>
      <p:sp>
        <p:nvSpPr>
          <p:cNvPr id="940" name="Google Shape;940;p138"/>
          <p:cNvSpPr/>
          <p:nvPr/>
        </p:nvSpPr>
        <p:spPr>
          <a:xfrm>
            <a:off x="3770918" y="1217977"/>
            <a:ext cx="1554000" cy="1346100"/>
          </a:xfrm>
          <a:prstGeom prst="hexagon">
            <a:avLst>
              <a:gd fmla="val 25000" name="adj"/>
              <a:gd fmla="val 115470" name="vf"/>
            </a:avLst>
          </a:prstGeom>
          <a:solidFill>
            <a:srgbClr val="FF7C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38"/>
          <p:cNvSpPr txBox="1"/>
          <p:nvPr/>
        </p:nvSpPr>
        <p:spPr>
          <a:xfrm>
            <a:off x="4038368" y="1372320"/>
            <a:ext cx="1019100" cy="369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GB" sz="1200">
                <a:solidFill>
                  <a:schemeClr val="accent2"/>
                </a:solidFill>
                <a:latin typeface="Rubik"/>
                <a:ea typeface="Rubik"/>
                <a:cs typeface="Rubik"/>
                <a:sym typeface="Rubik"/>
              </a:rPr>
              <a:t>Supervised</a:t>
            </a:r>
            <a:endParaRPr sz="1200">
              <a:solidFill>
                <a:schemeClr val="accent2"/>
              </a:solidFill>
              <a:latin typeface="Rubik"/>
              <a:ea typeface="Rubik"/>
              <a:cs typeface="Rubik"/>
              <a:sym typeface="Rubik"/>
            </a:endParaRPr>
          </a:p>
          <a:p>
            <a:pPr indent="0" lvl="0" marL="0" rtl="0" algn="ctr">
              <a:spcBef>
                <a:spcPts val="0"/>
              </a:spcBef>
              <a:spcAft>
                <a:spcPts val="0"/>
              </a:spcAft>
              <a:buNone/>
            </a:pPr>
            <a:r>
              <a:rPr lang="en-GB" sz="1200">
                <a:solidFill>
                  <a:schemeClr val="accent2"/>
                </a:solidFill>
                <a:latin typeface="Rubik"/>
                <a:ea typeface="Rubik"/>
                <a:cs typeface="Rubik"/>
                <a:sym typeface="Rubik"/>
              </a:rPr>
              <a:t>Learning</a:t>
            </a:r>
            <a:endParaRPr sz="1200">
              <a:solidFill>
                <a:schemeClr val="accent2"/>
              </a:solidFill>
              <a:latin typeface="Rubik"/>
              <a:ea typeface="Rubik"/>
              <a:cs typeface="Rubik"/>
              <a:sym typeface="Rubik"/>
            </a:endParaRPr>
          </a:p>
        </p:txBody>
      </p:sp>
      <p:sp>
        <p:nvSpPr>
          <p:cNvPr id="942" name="Google Shape;942;p138"/>
          <p:cNvSpPr/>
          <p:nvPr/>
        </p:nvSpPr>
        <p:spPr>
          <a:xfrm>
            <a:off x="3770918" y="3012108"/>
            <a:ext cx="1554000" cy="1346100"/>
          </a:xfrm>
          <a:prstGeom prst="hexagon">
            <a:avLst>
              <a:gd fmla="val 25000"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38"/>
          <p:cNvSpPr txBox="1"/>
          <p:nvPr/>
        </p:nvSpPr>
        <p:spPr>
          <a:xfrm>
            <a:off x="4038368" y="3245730"/>
            <a:ext cx="1019100" cy="369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GB" sz="1200">
                <a:solidFill>
                  <a:schemeClr val="accent2"/>
                </a:solidFill>
                <a:latin typeface="Rubik"/>
                <a:ea typeface="Rubik"/>
                <a:cs typeface="Rubik"/>
                <a:sym typeface="Rubik"/>
              </a:rPr>
              <a:t>Uns</a:t>
            </a:r>
            <a:r>
              <a:rPr lang="en-GB" sz="1200">
                <a:solidFill>
                  <a:schemeClr val="accent2"/>
                </a:solidFill>
                <a:latin typeface="Rubik"/>
                <a:ea typeface="Rubik"/>
                <a:cs typeface="Rubik"/>
                <a:sym typeface="Rubik"/>
              </a:rPr>
              <a:t>upervised</a:t>
            </a:r>
            <a:endParaRPr sz="1200">
              <a:solidFill>
                <a:schemeClr val="accent2"/>
              </a:solidFill>
              <a:latin typeface="Rubik"/>
              <a:ea typeface="Rubik"/>
              <a:cs typeface="Rubik"/>
              <a:sym typeface="Rubik"/>
            </a:endParaRPr>
          </a:p>
          <a:p>
            <a:pPr indent="0" lvl="0" marL="0" rtl="0" algn="ctr">
              <a:spcBef>
                <a:spcPts val="0"/>
              </a:spcBef>
              <a:spcAft>
                <a:spcPts val="0"/>
              </a:spcAft>
              <a:buNone/>
            </a:pPr>
            <a:r>
              <a:rPr lang="en-GB" sz="1200">
                <a:solidFill>
                  <a:schemeClr val="accent2"/>
                </a:solidFill>
                <a:latin typeface="Rubik"/>
                <a:ea typeface="Rubik"/>
                <a:cs typeface="Rubik"/>
                <a:sym typeface="Rubik"/>
              </a:rPr>
              <a:t>Learning</a:t>
            </a:r>
            <a:endParaRPr sz="1200">
              <a:solidFill>
                <a:schemeClr val="accent2"/>
              </a:solidFill>
              <a:latin typeface="Rubik"/>
              <a:ea typeface="Rubik"/>
              <a:cs typeface="Rubik"/>
              <a:sym typeface="Rubik"/>
            </a:endParaRPr>
          </a:p>
        </p:txBody>
      </p:sp>
      <p:sp>
        <p:nvSpPr>
          <p:cNvPr id="944" name="Google Shape;944;p138"/>
          <p:cNvSpPr txBox="1"/>
          <p:nvPr/>
        </p:nvSpPr>
        <p:spPr>
          <a:xfrm>
            <a:off x="4038368" y="1822520"/>
            <a:ext cx="1019100" cy="554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GB" sz="900">
                <a:solidFill>
                  <a:schemeClr val="accent2"/>
                </a:solidFill>
                <a:latin typeface="Rubik"/>
                <a:ea typeface="Rubik"/>
                <a:cs typeface="Rubik"/>
                <a:sym typeface="Rubik"/>
              </a:rPr>
              <a:t>Develop predictive model based on both input and output data</a:t>
            </a:r>
            <a:endParaRPr sz="900">
              <a:solidFill>
                <a:schemeClr val="accent2"/>
              </a:solidFill>
              <a:latin typeface="Rubik"/>
              <a:ea typeface="Rubik"/>
              <a:cs typeface="Rubik"/>
              <a:sym typeface="Rubik"/>
            </a:endParaRPr>
          </a:p>
        </p:txBody>
      </p:sp>
      <p:sp>
        <p:nvSpPr>
          <p:cNvPr id="945" name="Google Shape;945;p138"/>
          <p:cNvSpPr txBox="1"/>
          <p:nvPr/>
        </p:nvSpPr>
        <p:spPr>
          <a:xfrm>
            <a:off x="4038368" y="3699614"/>
            <a:ext cx="1019100" cy="554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GB" sz="900">
                <a:solidFill>
                  <a:schemeClr val="accent2"/>
                </a:solidFill>
                <a:latin typeface="Rubik"/>
                <a:ea typeface="Rubik"/>
                <a:cs typeface="Rubik"/>
                <a:sym typeface="Rubik"/>
              </a:rPr>
              <a:t>Group and interpret data based only on input data</a:t>
            </a:r>
            <a:endParaRPr sz="900">
              <a:solidFill>
                <a:schemeClr val="accent2"/>
              </a:solidFill>
              <a:latin typeface="Rubik"/>
              <a:ea typeface="Rubik"/>
              <a:cs typeface="Rubik"/>
              <a:sym typeface="Rubik"/>
            </a:endParaRPr>
          </a:p>
        </p:txBody>
      </p:sp>
      <p:cxnSp>
        <p:nvCxnSpPr>
          <p:cNvPr id="946" name="Google Shape;946;p138"/>
          <p:cNvCxnSpPr/>
          <p:nvPr/>
        </p:nvCxnSpPr>
        <p:spPr>
          <a:xfrm rot="10800000">
            <a:off x="2452565" y="2788200"/>
            <a:ext cx="428700" cy="0"/>
          </a:xfrm>
          <a:prstGeom prst="straightConnector1">
            <a:avLst/>
          </a:prstGeom>
          <a:noFill/>
          <a:ln cap="flat" cmpd="sng" w="9525">
            <a:solidFill>
              <a:srgbClr val="B8C0FB"/>
            </a:solidFill>
            <a:prstDash val="solid"/>
            <a:round/>
            <a:headEnd len="med" w="med" type="none"/>
            <a:tailEnd len="med" w="med" type="none"/>
          </a:ln>
        </p:spPr>
      </p:cxnSp>
      <p:cxnSp>
        <p:nvCxnSpPr>
          <p:cNvPr id="947" name="Google Shape;947;p138"/>
          <p:cNvCxnSpPr/>
          <p:nvPr/>
        </p:nvCxnSpPr>
        <p:spPr>
          <a:xfrm flipH="1">
            <a:off x="3678325" y="1896725"/>
            <a:ext cx="600" cy="1786500"/>
          </a:xfrm>
          <a:prstGeom prst="bentConnector3">
            <a:avLst>
              <a:gd fmla="val 131785795" name="adj1"/>
            </a:avLst>
          </a:prstGeom>
          <a:noFill/>
          <a:ln cap="flat" cmpd="sng" w="9525">
            <a:solidFill>
              <a:srgbClr val="B8C0FB"/>
            </a:solidFill>
            <a:prstDash val="solid"/>
            <a:round/>
            <a:headEnd len="med" w="med" type="oval"/>
            <a:tailEnd len="med" w="med" type="oval"/>
          </a:ln>
        </p:spPr>
      </p:cxnSp>
      <p:sp>
        <p:nvSpPr>
          <p:cNvPr id="948" name="Google Shape;948;p138"/>
          <p:cNvSpPr/>
          <p:nvPr/>
        </p:nvSpPr>
        <p:spPr>
          <a:xfrm>
            <a:off x="6696865" y="746700"/>
            <a:ext cx="1265400" cy="1096200"/>
          </a:xfrm>
          <a:prstGeom prst="hexagon">
            <a:avLst>
              <a:gd fmla="val 25000" name="adj"/>
              <a:gd fmla="val 115470" name="vf"/>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38"/>
          <p:cNvSpPr txBox="1"/>
          <p:nvPr/>
        </p:nvSpPr>
        <p:spPr>
          <a:xfrm>
            <a:off x="6826709" y="1174185"/>
            <a:ext cx="10191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GB" sz="1200">
                <a:solidFill>
                  <a:schemeClr val="accent2"/>
                </a:solidFill>
                <a:latin typeface="Rubik"/>
                <a:ea typeface="Rubik"/>
                <a:cs typeface="Rubik"/>
                <a:sym typeface="Rubik"/>
              </a:rPr>
              <a:t>Classification</a:t>
            </a:r>
            <a:endParaRPr sz="1200">
              <a:solidFill>
                <a:schemeClr val="accent2"/>
              </a:solidFill>
              <a:latin typeface="Rubik"/>
              <a:ea typeface="Rubik"/>
              <a:cs typeface="Rubik"/>
              <a:sym typeface="Rubik"/>
            </a:endParaRPr>
          </a:p>
        </p:txBody>
      </p:sp>
      <p:sp>
        <p:nvSpPr>
          <p:cNvPr id="950" name="Google Shape;950;p138"/>
          <p:cNvSpPr/>
          <p:nvPr/>
        </p:nvSpPr>
        <p:spPr>
          <a:xfrm>
            <a:off x="6696865" y="1941750"/>
            <a:ext cx="1265400" cy="1096200"/>
          </a:xfrm>
          <a:prstGeom prst="hexagon">
            <a:avLst>
              <a:gd fmla="val 25000" name="adj"/>
              <a:gd fmla="val 115470" name="vf"/>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38"/>
          <p:cNvSpPr/>
          <p:nvPr/>
        </p:nvSpPr>
        <p:spPr>
          <a:xfrm>
            <a:off x="6696865" y="3136800"/>
            <a:ext cx="1265400" cy="1096200"/>
          </a:xfrm>
          <a:prstGeom prst="hexagon">
            <a:avLst>
              <a:gd fmla="val 25000" name="adj"/>
              <a:gd fmla="val 115470" name="vf"/>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38"/>
          <p:cNvSpPr txBox="1"/>
          <p:nvPr/>
        </p:nvSpPr>
        <p:spPr>
          <a:xfrm>
            <a:off x="6826709" y="2397460"/>
            <a:ext cx="10191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GB" sz="1200">
                <a:solidFill>
                  <a:schemeClr val="accent2"/>
                </a:solidFill>
                <a:latin typeface="Rubik"/>
                <a:ea typeface="Rubik"/>
                <a:cs typeface="Rubik"/>
                <a:sym typeface="Rubik"/>
              </a:rPr>
              <a:t>Regression</a:t>
            </a:r>
            <a:endParaRPr sz="1200">
              <a:solidFill>
                <a:schemeClr val="accent2"/>
              </a:solidFill>
              <a:latin typeface="Rubik"/>
              <a:ea typeface="Rubik"/>
              <a:cs typeface="Rubik"/>
              <a:sym typeface="Rubik"/>
            </a:endParaRPr>
          </a:p>
        </p:txBody>
      </p:sp>
      <p:sp>
        <p:nvSpPr>
          <p:cNvPr id="953" name="Google Shape;953;p138"/>
          <p:cNvSpPr txBox="1"/>
          <p:nvPr/>
        </p:nvSpPr>
        <p:spPr>
          <a:xfrm>
            <a:off x="6826709" y="3559335"/>
            <a:ext cx="10191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GB" sz="1200">
                <a:solidFill>
                  <a:schemeClr val="accent2"/>
                </a:solidFill>
                <a:latin typeface="Rubik"/>
                <a:ea typeface="Rubik"/>
                <a:cs typeface="Rubik"/>
                <a:sym typeface="Rubik"/>
              </a:rPr>
              <a:t>Clustering</a:t>
            </a:r>
            <a:endParaRPr sz="1200">
              <a:solidFill>
                <a:schemeClr val="accent2"/>
              </a:solidFill>
              <a:latin typeface="Rubik"/>
              <a:ea typeface="Rubik"/>
              <a:cs typeface="Rubik"/>
              <a:sym typeface="Rubik"/>
            </a:endParaRPr>
          </a:p>
        </p:txBody>
      </p:sp>
      <p:cxnSp>
        <p:nvCxnSpPr>
          <p:cNvPr id="954" name="Google Shape;954;p138"/>
          <p:cNvCxnSpPr/>
          <p:nvPr/>
        </p:nvCxnSpPr>
        <p:spPr>
          <a:xfrm rot="10800000">
            <a:off x="5385055" y="1891025"/>
            <a:ext cx="416400" cy="0"/>
          </a:xfrm>
          <a:prstGeom prst="straightConnector1">
            <a:avLst/>
          </a:prstGeom>
          <a:noFill/>
          <a:ln cap="flat" cmpd="sng" w="9525">
            <a:solidFill>
              <a:srgbClr val="B8C0FB"/>
            </a:solidFill>
            <a:prstDash val="solid"/>
            <a:round/>
            <a:headEnd len="med" w="med" type="none"/>
            <a:tailEnd len="med" w="med" type="none"/>
          </a:ln>
        </p:spPr>
      </p:cxnSp>
      <p:cxnSp>
        <p:nvCxnSpPr>
          <p:cNvPr id="955" name="Google Shape;955;p138"/>
          <p:cNvCxnSpPr/>
          <p:nvPr/>
        </p:nvCxnSpPr>
        <p:spPr>
          <a:xfrm flipH="1">
            <a:off x="6599225" y="1302425"/>
            <a:ext cx="600" cy="1191000"/>
          </a:xfrm>
          <a:prstGeom prst="bentConnector3">
            <a:avLst>
              <a:gd fmla="val 131785795" name="adj1"/>
            </a:avLst>
          </a:prstGeom>
          <a:noFill/>
          <a:ln cap="flat" cmpd="sng" w="9525">
            <a:solidFill>
              <a:srgbClr val="B8C0FB"/>
            </a:solidFill>
            <a:prstDash val="solid"/>
            <a:round/>
            <a:headEnd len="med" w="med" type="oval"/>
            <a:tailEnd len="med" w="med" type="oval"/>
          </a:ln>
        </p:spPr>
      </p:cxnSp>
      <p:cxnSp>
        <p:nvCxnSpPr>
          <p:cNvPr id="956" name="Google Shape;956;p138"/>
          <p:cNvCxnSpPr/>
          <p:nvPr/>
        </p:nvCxnSpPr>
        <p:spPr>
          <a:xfrm rot="10800000">
            <a:off x="5447410" y="3685159"/>
            <a:ext cx="1155000" cy="0"/>
          </a:xfrm>
          <a:prstGeom prst="straightConnector1">
            <a:avLst/>
          </a:prstGeom>
          <a:noFill/>
          <a:ln cap="flat" cmpd="sng" w="9525">
            <a:solidFill>
              <a:srgbClr val="B8C0FB"/>
            </a:solidFill>
            <a:prstDash val="solid"/>
            <a:round/>
            <a:headEnd len="med" w="med" type="oval"/>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39"/>
          <p:cNvSpPr txBox="1"/>
          <p:nvPr>
            <p:ph type="title"/>
          </p:nvPr>
        </p:nvSpPr>
        <p:spPr>
          <a:xfrm>
            <a:off x="2089700" y="1899725"/>
            <a:ext cx="5002500" cy="1316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n-GB" sz="4800"/>
              <a:t>Activity</a:t>
            </a:r>
            <a:endParaRPr sz="4800"/>
          </a:p>
        </p:txBody>
      </p:sp>
      <p:pic>
        <p:nvPicPr>
          <p:cNvPr id="962" name="Google Shape;962;p139"/>
          <p:cNvPicPr preferRelativeResize="0"/>
          <p:nvPr/>
        </p:nvPicPr>
        <p:blipFill rotWithShape="1">
          <a:blip r:embed="rId3">
            <a:alphaModFix/>
          </a:blip>
          <a:srcRect b="31695" l="0" r="0" t="31695"/>
          <a:stretch/>
        </p:blipFill>
        <p:spPr>
          <a:xfrm>
            <a:off x="3341911" y="3105362"/>
            <a:ext cx="2497887" cy="188874"/>
          </a:xfrm>
          <a:prstGeom prst="rect">
            <a:avLst/>
          </a:prstGeom>
          <a:noFill/>
          <a:ln>
            <a:noFill/>
          </a:ln>
        </p:spPr>
      </p:pic>
      <p:pic>
        <p:nvPicPr>
          <p:cNvPr id="963" name="Google Shape;963;p139"/>
          <p:cNvPicPr preferRelativeResize="0"/>
          <p:nvPr/>
        </p:nvPicPr>
        <p:blipFill>
          <a:blip r:embed="rId4">
            <a:alphaModFix/>
          </a:blip>
          <a:stretch>
            <a:fillRect/>
          </a:stretch>
        </p:blipFill>
        <p:spPr>
          <a:xfrm rot="1367537">
            <a:off x="5815575" y="1801201"/>
            <a:ext cx="812700" cy="5280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40"/>
          <p:cNvSpPr/>
          <p:nvPr/>
        </p:nvSpPr>
        <p:spPr>
          <a:xfrm>
            <a:off x="4659550" y="5525"/>
            <a:ext cx="44847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40"/>
          <p:cNvSpPr/>
          <p:nvPr/>
        </p:nvSpPr>
        <p:spPr>
          <a:xfrm>
            <a:off x="596500" y="0"/>
            <a:ext cx="7449117" cy="5149158"/>
          </a:xfrm>
          <a:custGeom>
            <a:rect b="b" l="l" r="r" t="t"/>
            <a:pathLst>
              <a:path extrusionOk="0" h="4834890" w="7060774">
                <a:moveTo>
                  <a:pt x="4752115" y="768971"/>
                </a:moveTo>
                <a:lnTo>
                  <a:pt x="7060775" y="0"/>
                </a:lnTo>
                <a:lnTo>
                  <a:pt x="0" y="0"/>
                </a:lnTo>
                <a:lnTo>
                  <a:pt x="0" y="4834890"/>
                </a:lnTo>
                <a:lnTo>
                  <a:pt x="4509386" y="4834890"/>
                </a:lnTo>
                <a:lnTo>
                  <a:pt x="4010004" y="43918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70" name="Google Shape;970;p140"/>
          <p:cNvSpPr txBox="1"/>
          <p:nvPr>
            <p:ph type="title"/>
          </p:nvPr>
        </p:nvSpPr>
        <p:spPr>
          <a:xfrm>
            <a:off x="795300" y="219475"/>
            <a:ext cx="806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Activity</a:t>
            </a:r>
            <a:endParaRPr/>
          </a:p>
        </p:txBody>
      </p:sp>
      <p:sp>
        <p:nvSpPr>
          <p:cNvPr id="971" name="Google Shape;971;p140"/>
          <p:cNvSpPr txBox="1"/>
          <p:nvPr/>
        </p:nvSpPr>
        <p:spPr>
          <a:xfrm>
            <a:off x="6776206" y="3552143"/>
            <a:ext cx="1033500" cy="208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chemeClr val="accent2"/>
                </a:solidFill>
                <a:latin typeface="Rubik"/>
                <a:ea typeface="Rubik"/>
                <a:cs typeface="Rubik"/>
                <a:sym typeface="Rubik"/>
              </a:rPr>
              <a:t>10 minutes</a:t>
            </a:r>
            <a:endParaRPr b="1" i="0" sz="1200" u="none" cap="none" strike="noStrike">
              <a:solidFill>
                <a:schemeClr val="accent2"/>
              </a:solidFill>
              <a:latin typeface="Rubik"/>
              <a:ea typeface="Rubik"/>
              <a:cs typeface="Rubik"/>
              <a:sym typeface="Rubik"/>
            </a:endParaRPr>
          </a:p>
        </p:txBody>
      </p:sp>
      <p:pic>
        <p:nvPicPr>
          <p:cNvPr id="972" name="Google Shape;972;p140"/>
          <p:cNvPicPr preferRelativeResize="0"/>
          <p:nvPr/>
        </p:nvPicPr>
        <p:blipFill>
          <a:blip r:embed="rId3">
            <a:alphaModFix/>
          </a:blip>
          <a:stretch>
            <a:fillRect/>
          </a:stretch>
        </p:blipFill>
        <p:spPr>
          <a:xfrm>
            <a:off x="6440400" y="1699551"/>
            <a:ext cx="1682600" cy="1685650"/>
          </a:xfrm>
          <a:prstGeom prst="rect">
            <a:avLst/>
          </a:prstGeom>
          <a:noFill/>
          <a:ln>
            <a:noFill/>
          </a:ln>
        </p:spPr>
      </p:pic>
      <p:sp>
        <p:nvSpPr>
          <p:cNvPr id="973" name="Google Shape;973;p140"/>
          <p:cNvSpPr txBox="1"/>
          <p:nvPr>
            <p:ph idx="1" type="body"/>
          </p:nvPr>
        </p:nvSpPr>
        <p:spPr>
          <a:xfrm>
            <a:off x="792000" y="1188000"/>
            <a:ext cx="3287100" cy="32727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b="1" lang="en-GB"/>
              <a:t>Open the folder ‘Ames_housing’- there is a dataset called “ames.csv” and a file called “description.txt”</a:t>
            </a:r>
            <a:endParaRPr b="1"/>
          </a:p>
          <a:p>
            <a:pPr indent="0" lvl="0" marL="0" rtl="0" algn="l">
              <a:lnSpc>
                <a:spcPct val="115000"/>
              </a:lnSpc>
              <a:spcBef>
                <a:spcPts val="600"/>
              </a:spcBef>
              <a:spcAft>
                <a:spcPts val="0"/>
              </a:spcAft>
              <a:buClr>
                <a:schemeClr val="dk1"/>
              </a:buClr>
              <a:buSzPts val="1100"/>
              <a:buFont typeface="Arial"/>
              <a:buNone/>
            </a:pPr>
            <a:r>
              <a:rPr lang="en-GB" sz="1000"/>
              <a:t>Your task is to have look at the data and sketch out answers for the following</a:t>
            </a:r>
            <a:endParaRPr sz="1000"/>
          </a:p>
          <a:p>
            <a:pPr indent="-117499" lvl="0" marL="179999" rtl="0" algn="l">
              <a:lnSpc>
                <a:spcPct val="115000"/>
              </a:lnSpc>
              <a:spcBef>
                <a:spcPts val="600"/>
              </a:spcBef>
              <a:spcAft>
                <a:spcPts val="0"/>
              </a:spcAft>
              <a:buClr>
                <a:schemeClr val="accent1"/>
              </a:buClr>
              <a:buSzPts val="1000"/>
              <a:buFont typeface="Rubik"/>
              <a:buChar char="➔"/>
            </a:pPr>
            <a:r>
              <a:rPr lang="en-GB" sz="1000"/>
              <a:t>What is a potential target in your data for a regression model?</a:t>
            </a:r>
            <a:endParaRPr sz="1000"/>
          </a:p>
          <a:p>
            <a:pPr indent="-117499" lvl="0" marL="179999" rtl="0" algn="l">
              <a:lnSpc>
                <a:spcPct val="115000"/>
              </a:lnSpc>
              <a:spcBef>
                <a:spcPts val="600"/>
              </a:spcBef>
              <a:spcAft>
                <a:spcPts val="0"/>
              </a:spcAft>
              <a:buClr>
                <a:schemeClr val="accent1"/>
              </a:buClr>
              <a:buSzPts val="1000"/>
              <a:buFont typeface="Rubik"/>
              <a:buChar char="➔"/>
            </a:pPr>
            <a:r>
              <a:rPr lang="en-GB" sz="1000"/>
              <a:t>What is a potential target in your data for a classification model?</a:t>
            </a:r>
            <a:endParaRPr sz="1000"/>
          </a:p>
          <a:p>
            <a:pPr indent="-117499" lvl="0" marL="179999" rtl="0" algn="l">
              <a:lnSpc>
                <a:spcPct val="115000"/>
              </a:lnSpc>
              <a:spcBef>
                <a:spcPts val="600"/>
              </a:spcBef>
              <a:spcAft>
                <a:spcPts val="600"/>
              </a:spcAft>
              <a:buClr>
                <a:schemeClr val="accent1"/>
              </a:buClr>
              <a:buSzPts val="1000"/>
              <a:buFont typeface="Rubik"/>
              <a:buChar char="➔"/>
            </a:pPr>
            <a:r>
              <a:rPr lang="en-GB" sz="1000"/>
              <a:t>(Extend) Could unsupervised learning be used within this data? How so?</a:t>
            </a:r>
            <a:endParaRPr/>
          </a:p>
        </p:txBody>
      </p:sp>
      <p:pic>
        <p:nvPicPr>
          <p:cNvPr id="974" name="Google Shape;974;p140"/>
          <p:cNvPicPr preferRelativeResize="0"/>
          <p:nvPr/>
        </p:nvPicPr>
        <p:blipFill>
          <a:blip r:embed="rId4">
            <a:alphaModFix/>
          </a:blip>
          <a:stretch>
            <a:fillRect/>
          </a:stretch>
        </p:blipFill>
        <p:spPr>
          <a:xfrm rot="-2074828">
            <a:off x="4943880" y="312147"/>
            <a:ext cx="999649" cy="649552"/>
          </a:xfrm>
          <a:prstGeom prst="rect">
            <a:avLst/>
          </a:prstGeom>
          <a:noFill/>
          <a:ln>
            <a:noFill/>
          </a:ln>
        </p:spPr>
      </p:pic>
      <p:sp>
        <p:nvSpPr>
          <p:cNvPr id="975" name="Google Shape;975;p140"/>
          <p:cNvSpPr txBox="1"/>
          <p:nvPr/>
        </p:nvSpPr>
        <p:spPr>
          <a:xfrm>
            <a:off x="795300" y="4588850"/>
            <a:ext cx="45132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rgbClr val="7C7C9A"/>
                </a:solidFill>
                <a:latin typeface="Rubik"/>
                <a:ea typeface="Rubik"/>
                <a:cs typeface="Rubik"/>
                <a:sym typeface="Rubik"/>
              </a:rPr>
              <a:t>Multiverse</a:t>
            </a:r>
            <a:endParaRPr sz="500">
              <a:solidFill>
                <a:srgbClr val="7C7C9A"/>
              </a:solidFill>
              <a:latin typeface="Rubik"/>
              <a:ea typeface="Rubik"/>
              <a:cs typeface="Rubik"/>
              <a:sym typeface="Rubi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56" name="Shape 656"/>
        <p:cNvGrpSpPr/>
        <p:nvPr/>
      </p:nvGrpSpPr>
      <p:grpSpPr>
        <a:xfrm>
          <a:off x="0" y="0"/>
          <a:ext cx="0" cy="0"/>
          <a:chOff x="0" y="0"/>
          <a:chExt cx="0" cy="0"/>
        </a:xfrm>
      </p:grpSpPr>
      <p:pic>
        <p:nvPicPr>
          <p:cNvPr id="657" name="Google Shape;657;p114"/>
          <p:cNvPicPr preferRelativeResize="0"/>
          <p:nvPr/>
        </p:nvPicPr>
        <p:blipFill rotWithShape="1">
          <a:blip r:embed="rId3">
            <a:alphaModFix/>
          </a:blip>
          <a:srcRect b="9337" l="13291" r="32939" t="21242"/>
          <a:stretch/>
        </p:blipFill>
        <p:spPr>
          <a:xfrm>
            <a:off x="3168125" y="0"/>
            <a:ext cx="5975873" cy="5143499"/>
          </a:xfrm>
          <a:prstGeom prst="rect">
            <a:avLst/>
          </a:prstGeom>
          <a:noFill/>
          <a:ln>
            <a:noFill/>
          </a:ln>
        </p:spPr>
      </p:pic>
      <p:sp>
        <p:nvSpPr>
          <p:cNvPr id="658" name="Google Shape;658;p114"/>
          <p:cNvSpPr/>
          <p:nvPr/>
        </p:nvSpPr>
        <p:spPr>
          <a:xfrm>
            <a:off x="596500" y="0"/>
            <a:ext cx="7449117" cy="5149158"/>
          </a:xfrm>
          <a:custGeom>
            <a:rect b="b" l="l" r="r" t="t"/>
            <a:pathLst>
              <a:path extrusionOk="0" h="4834890" w="7060774">
                <a:moveTo>
                  <a:pt x="4752115" y="768971"/>
                </a:moveTo>
                <a:lnTo>
                  <a:pt x="7060775" y="0"/>
                </a:lnTo>
                <a:lnTo>
                  <a:pt x="0" y="0"/>
                </a:lnTo>
                <a:lnTo>
                  <a:pt x="0" y="4834890"/>
                </a:lnTo>
                <a:lnTo>
                  <a:pt x="4509386" y="4834890"/>
                </a:lnTo>
                <a:lnTo>
                  <a:pt x="4010004" y="43918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9" name="Google Shape;659;p114"/>
          <p:cNvSpPr txBox="1"/>
          <p:nvPr>
            <p:ph idx="1" type="body"/>
          </p:nvPr>
        </p:nvSpPr>
        <p:spPr>
          <a:xfrm>
            <a:off x="792000" y="1188000"/>
            <a:ext cx="4056000" cy="2893800"/>
          </a:xfrm>
          <a:prstGeom prst="rect">
            <a:avLst/>
          </a:prstGeom>
        </p:spPr>
        <p:txBody>
          <a:bodyPr anchorCtr="0" anchor="t" bIns="0" lIns="0" spcFirstLastPara="1" rIns="0" wrap="square" tIns="0">
            <a:spAutoFit/>
          </a:bodyPr>
          <a:lstStyle/>
          <a:p>
            <a:pPr indent="-191599" lvl="0" marL="269999" rtl="0" algn="l">
              <a:spcBef>
                <a:spcPts val="0"/>
              </a:spcBef>
              <a:spcAft>
                <a:spcPts val="0"/>
              </a:spcAft>
              <a:buSzPts val="1600"/>
              <a:buChar char="➔"/>
            </a:pPr>
            <a:r>
              <a:rPr lang="en-GB" sz="1600"/>
              <a:t>Make sure you are comfortable</a:t>
            </a:r>
            <a:endParaRPr sz="1600"/>
          </a:p>
          <a:p>
            <a:pPr indent="-191599" lvl="0" marL="269999" rtl="0" algn="l">
              <a:spcBef>
                <a:spcPts val="600"/>
              </a:spcBef>
              <a:spcAft>
                <a:spcPts val="0"/>
              </a:spcAft>
              <a:buSzPts val="1600"/>
              <a:buChar char="➔"/>
            </a:pPr>
            <a:r>
              <a:rPr lang="en-GB" sz="1600"/>
              <a:t>Have water and maybe a strong </a:t>
            </a:r>
            <a:br>
              <a:rPr lang="en-GB" sz="1600"/>
            </a:br>
            <a:r>
              <a:rPr lang="en-GB" sz="1600"/>
              <a:t>coffee handy</a:t>
            </a:r>
            <a:endParaRPr sz="1600"/>
          </a:p>
          <a:p>
            <a:pPr indent="-191599" lvl="0" marL="269999" rtl="0" algn="l">
              <a:spcBef>
                <a:spcPts val="600"/>
              </a:spcBef>
              <a:spcAft>
                <a:spcPts val="0"/>
              </a:spcAft>
              <a:buSzPts val="1600"/>
              <a:buChar char="➔"/>
            </a:pPr>
            <a:r>
              <a:rPr lang="en-GB" sz="1600"/>
              <a:t>If you need a break… take it! </a:t>
            </a:r>
            <a:endParaRPr sz="1600"/>
          </a:p>
          <a:p>
            <a:pPr indent="-191599" lvl="0" marL="269999" rtl="0" algn="l">
              <a:spcBef>
                <a:spcPts val="600"/>
              </a:spcBef>
              <a:spcAft>
                <a:spcPts val="0"/>
              </a:spcAft>
              <a:buSzPts val="1600"/>
              <a:buChar char="➔"/>
            </a:pPr>
            <a:r>
              <a:rPr lang="en-GB" sz="1600"/>
              <a:t>If you need a stretch – please go ahead!</a:t>
            </a:r>
            <a:endParaRPr sz="1600"/>
          </a:p>
          <a:p>
            <a:pPr indent="-191599" lvl="0" marL="269999" rtl="0" algn="l">
              <a:spcBef>
                <a:spcPts val="600"/>
              </a:spcBef>
              <a:spcAft>
                <a:spcPts val="0"/>
              </a:spcAft>
              <a:buSzPts val="1600"/>
              <a:buChar char="➔"/>
            </a:pPr>
            <a:r>
              <a:rPr lang="en-GB" sz="1600"/>
              <a:t>Please mute yourselves if you are </a:t>
            </a:r>
            <a:br>
              <a:rPr lang="en-GB" sz="1600"/>
            </a:br>
            <a:r>
              <a:rPr lang="en-GB" sz="1600"/>
              <a:t>not talking</a:t>
            </a:r>
            <a:endParaRPr sz="1600"/>
          </a:p>
          <a:p>
            <a:pPr indent="-191599" lvl="0" marL="269999" rtl="0" algn="l">
              <a:spcBef>
                <a:spcPts val="600"/>
              </a:spcBef>
              <a:spcAft>
                <a:spcPts val="0"/>
              </a:spcAft>
              <a:buSzPts val="1600"/>
              <a:buChar char="➔"/>
            </a:pPr>
            <a:r>
              <a:rPr lang="en-GB" sz="1600"/>
              <a:t>Have your video on at all times</a:t>
            </a:r>
            <a:endParaRPr sz="1600"/>
          </a:p>
          <a:p>
            <a:pPr indent="-89999" lvl="0" marL="269999" rtl="0" algn="l">
              <a:spcBef>
                <a:spcPts val="600"/>
              </a:spcBef>
              <a:spcAft>
                <a:spcPts val="0"/>
              </a:spcAft>
              <a:buNone/>
            </a:pPr>
            <a:r>
              <a:t/>
            </a:r>
            <a:endParaRPr sz="1600"/>
          </a:p>
          <a:p>
            <a:pPr indent="-76200" lvl="0" marL="139700" rtl="0" algn="l">
              <a:spcBef>
                <a:spcPts val="0"/>
              </a:spcBef>
              <a:spcAft>
                <a:spcPts val="0"/>
              </a:spcAft>
              <a:buNone/>
            </a:pPr>
            <a:r>
              <a:t/>
            </a:r>
            <a:endParaRPr sz="1400"/>
          </a:p>
        </p:txBody>
      </p:sp>
      <p:sp>
        <p:nvSpPr>
          <p:cNvPr id="660" name="Google Shape;660;p114"/>
          <p:cNvSpPr txBox="1"/>
          <p:nvPr>
            <p:ph type="title"/>
          </p:nvPr>
        </p:nvSpPr>
        <p:spPr>
          <a:xfrm>
            <a:off x="795300" y="219475"/>
            <a:ext cx="806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Before we start...</a:t>
            </a:r>
            <a:endParaRPr/>
          </a:p>
        </p:txBody>
      </p:sp>
      <p:sp>
        <p:nvSpPr>
          <p:cNvPr id="661" name="Google Shape;661;p114"/>
          <p:cNvSpPr txBox="1"/>
          <p:nvPr/>
        </p:nvSpPr>
        <p:spPr>
          <a:xfrm>
            <a:off x="719100" y="4191899"/>
            <a:ext cx="3802800" cy="6414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chemeClr val="dk1"/>
              </a:buClr>
              <a:buSzPts val="800"/>
              <a:buFont typeface="Arial"/>
              <a:buNone/>
            </a:pPr>
            <a:r>
              <a:rPr lang="en-GB" sz="2400">
                <a:solidFill>
                  <a:schemeClr val="accent1"/>
                </a:solidFill>
                <a:latin typeface="Times New Roman"/>
                <a:ea typeface="Times New Roman"/>
                <a:cs typeface="Times New Roman"/>
                <a:sym typeface="Times New Roman"/>
              </a:rPr>
              <a:t>...and let’s get started!</a:t>
            </a:r>
            <a:endParaRPr sz="2400">
              <a:solidFill>
                <a:schemeClr val="accent1"/>
              </a:solidFill>
              <a:latin typeface="Times New Roman"/>
              <a:ea typeface="Times New Roman"/>
              <a:cs typeface="Times New Roman"/>
              <a:sym typeface="Times New Roman"/>
            </a:endParaRPr>
          </a:p>
        </p:txBody>
      </p:sp>
      <p:pic>
        <p:nvPicPr>
          <p:cNvPr id="662" name="Google Shape;662;p114"/>
          <p:cNvPicPr preferRelativeResize="0"/>
          <p:nvPr/>
        </p:nvPicPr>
        <p:blipFill>
          <a:blip r:embed="rId4">
            <a:alphaModFix/>
          </a:blip>
          <a:stretch>
            <a:fillRect/>
          </a:stretch>
        </p:blipFill>
        <p:spPr>
          <a:xfrm rot="214176">
            <a:off x="3393299" y="3604927"/>
            <a:ext cx="1409026" cy="101592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41"/>
          <p:cNvSpPr txBox="1"/>
          <p:nvPr>
            <p:ph type="title"/>
          </p:nvPr>
        </p:nvSpPr>
        <p:spPr>
          <a:xfrm>
            <a:off x="2268525" y="1911281"/>
            <a:ext cx="4607100" cy="1320900"/>
          </a:xfrm>
          <a:prstGeom prst="rect">
            <a:avLst/>
          </a:prstGeom>
          <a:noFill/>
          <a:ln>
            <a:noFill/>
          </a:ln>
        </p:spPr>
        <p:txBody>
          <a:bodyPr anchorCtr="0" anchor="ctr" bIns="68575" lIns="68575" spcFirstLastPara="1" rIns="68575" wrap="square" tIns="68575">
            <a:noAutofit/>
          </a:bodyPr>
          <a:lstStyle/>
          <a:p>
            <a:pPr indent="0" lvl="0" marL="0" marR="0" rtl="0" algn="ctr">
              <a:lnSpc>
                <a:spcPct val="80000"/>
              </a:lnSpc>
              <a:spcBef>
                <a:spcPts val="0"/>
              </a:spcBef>
              <a:spcAft>
                <a:spcPts val="1200"/>
              </a:spcAft>
              <a:buNone/>
            </a:pPr>
            <a:r>
              <a:rPr lang="en-GB"/>
              <a:t>Algorithms</a:t>
            </a:r>
            <a:endParaRPr/>
          </a:p>
        </p:txBody>
      </p:sp>
      <p:sp>
        <p:nvSpPr>
          <p:cNvPr id="981" name="Google Shape;981;p141"/>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p>
            <a:pPr indent="-304800" lvl="0" marL="457200" rtl="0" algn="ctr">
              <a:lnSpc>
                <a:spcPct val="100000"/>
              </a:lnSpc>
              <a:spcBef>
                <a:spcPts val="0"/>
              </a:spcBef>
              <a:spcAft>
                <a:spcPts val="0"/>
              </a:spcAft>
              <a:buSzPts val="1200"/>
              <a:buNone/>
            </a:pPr>
            <a:r>
              <a:rPr lang="en-GB"/>
              <a:t>Private and Confidential    •    multiverse.io</a:t>
            </a:r>
            <a:endParaRPr/>
          </a:p>
        </p:txBody>
      </p:sp>
      <p:pic>
        <p:nvPicPr>
          <p:cNvPr id="982" name="Google Shape;982;p141"/>
          <p:cNvPicPr preferRelativeResize="0"/>
          <p:nvPr/>
        </p:nvPicPr>
        <p:blipFill rotWithShape="1">
          <a:blip r:embed="rId3">
            <a:alphaModFix/>
          </a:blip>
          <a:srcRect b="0" l="0" r="0" t="0"/>
          <a:stretch/>
        </p:blipFill>
        <p:spPr>
          <a:xfrm>
            <a:off x="3341911" y="3105362"/>
            <a:ext cx="2497888" cy="188874"/>
          </a:xfrm>
          <a:prstGeom prst="rect">
            <a:avLst/>
          </a:prstGeom>
          <a:noFill/>
          <a:ln>
            <a:noFill/>
          </a:ln>
        </p:spPr>
      </p:pic>
      <p:pic>
        <p:nvPicPr>
          <p:cNvPr id="983" name="Google Shape;983;p141"/>
          <p:cNvPicPr preferRelativeResize="0"/>
          <p:nvPr/>
        </p:nvPicPr>
        <p:blipFill>
          <a:blip r:embed="rId4">
            <a:alphaModFix/>
          </a:blip>
          <a:stretch>
            <a:fillRect/>
          </a:stretch>
        </p:blipFill>
        <p:spPr>
          <a:xfrm rot="7451294">
            <a:off x="6423504" y="1254573"/>
            <a:ext cx="1100773" cy="79367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pic>
        <p:nvPicPr>
          <p:cNvPr id="988" name="Google Shape;988;p142"/>
          <p:cNvPicPr preferRelativeResize="0"/>
          <p:nvPr/>
        </p:nvPicPr>
        <p:blipFill>
          <a:blip r:embed="rId3">
            <a:alphaModFix/>
          </a:blip>
          <a:stretch>
            <a:fillRect/>
          </a:stretch>
        </p:blipFill>
        <p:spPr>
          <a:xfrm rot="713968">
            <a:off x="672294" y="172543"/>
            <a:ext cx="7615003" cy="4771764"/>
          </a:xfrm>
          <a:prstGeom prst="rect">
            <a:avLst/>
          </a:prstGeom>
          <a:noFill/>
          <a:ln>
            <a:noFill/>
          </a:ln>
        </p:spPr>
      </p:pic>
      <p:pic>
        <p:nvPicPr>
          <p:cNvPr id="989" name="Google Shape;989;p142"/>
          <p:cNvPicPr preferRelativeResize="0"/>
          <p:nvPr/>
        </p:nvPicPr>
        <p:blipFill>
          <a:blip r:embed="rId4">
            <a:alphaModFix/>
          </a:blip>
          <a:stretch>
            <a:fillRect/>
          </a:stretch>
        </p:blipFill>
        <p:spPr>
          <a:xfrm>
            <a:off x="2644921" y="1900800"/>
            <a:ext cx="1509673" cy="311800"/>
          </a:xfrm>
          <a:prstGeom prst="rect">
            <a:avLst/>
          </a:prstGeom>
          <a:noFill/>
          <a:ln>
            <a:noFill/>
          </a:ln>
        </p:spPr>
      </p:pic>
      <p:sp>
        <p:nvSpPr>
          <p:cNvPr id="990" name="Google Shape;990;p142"/>
          <p:cNvSpPr txBox="1"/>
          <p:nvPr/>
        </p:nvSpPr>
        <p:spPr>
          <a:xfrm>
            <a:off x="1305600" y="1575398"/>
            <a:ext cx="6380400" cy="1848600"/>
          </a:xfrm>
          <a:prstGeom prst="rect">
            <a:avLst/>
          </a:prstGeom>
          <a:noFill/>
          <a:ln>
            <a:noFill/>
          </a:ln>
        </p:spPr>
        <p:txBody>
          <a:bodyPr anchorCtr="0" anchor="t" bIns="40750" lIns="81550" spcFirstLastPara="1" rIns="81550" wrap="square" tIns="40750">
            <a:noAutofit/>
          </a:bodyPr>
          <a:lstStyle/>
          <a:p>
            <a:pPr indent="0" lvl="0" marL="342900" marR="0" rtl="0" algn="l">
              <a:lnSpc>
                <a:spcPct val="100000"/>
              </a:lnSpc>
              <a:spcBef>
                <a:spcPts val="0"/>
              </a:spcBef>
              <a:spcAft>
                <a:spcPts val="0"/>
              </a:spcAft>
              <a:buClr>
                <a:srgbClr val="000000"/>
              </a:buClr>
              <a:buSzPts val="1100"/>
              <a:buFont typeface="Arial"/>
              <a:buNone/>
            </a:pPr>
            <a:r>
              <a:t/>
            </a:r>
            <a:endParaRPr i="0" sz="1100" u="none" cap="none" strike="noStrike">
              <a:solidFill>
                <a:schemeClr val="accent1"/>
              </a:solidFill>
              <a:latin typeface="Times New Roman"/>
              <a:ea typeface="Times New Roman"/>
              <a:cs typeface="Times New Roman"/>
              <a:sym typeface="Times New Roman"/>
            </a:endParaRPr>
          </a:p>
          <a:p>
            <a:pPr indent="0" lvl="0" marL="342900" marR="0" rtl="0" algn="ctr">
              <a:lnSpc>
                <a:spcPct val="115000"/>
              </a:lnSpc>
              <a:spcBef>
                <a:spcPts val="0"/>
              </a:spcBef>
              <a:spcAft>
                <a:spcPts val="0"/>
              </a:spcAft>
              <a:buClr>
                <a:srgbClr val="000000"/>
              </a:buClr>
              <a:buSzPts val="2000"/>
              <a:buFont typeface="Arial"/>
              <a:buNone/>
            </a:pPr>
            <a:r>
              <a:rPr i="0" lang="en-GB" sz="2900" u="none" cap="none" strike="noStrike">
                <a:solidFill>
                  <a:schemeClr val="accent1"/>
                </a:solidFill>
                <a:latin typeface="Times New Roman"/>
                <a:ea typeface="Times New Roman"/>
                <a:cs typeface="Times New Roman"/>
                <a:sym typeface="Times New Roman"/>
              </a:rPr>
              <a:t>“An algorithm is a sequence of steps (rules) to solve a problem. They </a:t>
            </a:r>
            <a:r>
              <a:rPr lang="en-GB" sz="2900">
                <a:solidFill>
                  <a:schemeClr val="accent1"/>
                </a:solidFill>
                <a:latin typeface="Times New Roman"/>
                <a:ea typeface="Times New Roman"/>
                <a:cs typeface="Times New Roman"/>
                <a:sym typeface="Times New Roman"/>
              </a:rPr>
              <a:t>m</a:t>
            </a:r>
            <a:r>
              <a:rPr i="0" lang="en-GB" sz="2900" u="none" cap="none" strike="noStrike">
                <a:solidFill>
                  <a:schemeClr val="accent1"/>
                </a:solidFill>
                <a:latin typeface="Times New Roman"/>
                <a:ea typeface="Times New Roman"/>
                <a:cs typeface="Times New Roman"/>
                <a:sym typeface="Times New Roman"/>
              </a:rPr>
              <a:t>ust be finite and solve the problem”</a:t>
            </a:r>
            <a:endParaRPr i="0" sz="2000" u="none" cap="none" strike="noStrike">
              <a:solidFill>
                <a:schemeClr val="accent1"/>
              </a:solidFill>
              <a:latin typeface="Times New Roman"/>
              <a:ea typeface="Times New Roman"/>
              <a:cs typeface="Times New Roman"/>
              <a:sym typeface="Times New Roman"/>
            </a:endParaRPr>
          </a:p>
        </p:txBody>
      </p:sp>
      <p:sp>
        <p:nvSpPr>
          <p:cNvPr id="991" name="Google Shape;991;p142"/>
          <p:cNvSpPr txBox="1"/>
          <p:nvPr>
            <p:ph type="title"/>
          </p:nvPr>
        </p:nvSpPr>
        <p:spPr>
          <a:xfrm>
            <a:off x="795300" y="219475"/>
            <a:ext cx="806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Algorithms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pic>
        <p:nvPicPr>
          <p:cNvPr id="996" name="Google Shape;996;p143"/>
          <p:cNvPicPr preferRelativeResize="0"/>
          <p:nvPr/>
        </p:nvPicPr>
        <p:blipFill rotWithShape="1">
          <a:blip r:embed="rId3">
            <a:alphaModFix/>
          </a:blip>
          <a:srcRect b="0" l="19630" r="17990" t="0"/>
          <a:stretch/>
        </p:blipFill>
        <p:spPr>
          <a:xfrm>
            <a:off x="716612" y="1828210"/>
            <a:ext cx="927425" cy="1486775"/>
          </a:xfrm>
          <a:prstGeom prst="rect">
            <a:avLst/>
          </a:prstGeom>
          <a:noFill/>
          <a:ln>
            <a:noFill/>
          </a:ln>
        </p:spPr>
      </p:pic>
      <p:pic>
        <p:nvPicPr>
          <p:cNvPr id="997" name="Google Shape;997;p143"/>
          <p:cNvPicPr preferRelativeResize="0"/>
          <p:nvPr/>
        </p:nvPicPr>
        <p:blipFill>
          <a:blip r:embed="rId4">
            <a:alphaModFix/>
          </a:blip>
          <a:stretch>
            <a:fillRect/>
          </a:stretch>
        </p:blipFill>
        <p:spPr>
          <a:xfrm rot="860644">
            <a:off x="1394655" y="1564769"/>
            <a:ext cx="2896523" cy="1822386"/>
          </a:xfrm>
          <a:prstGeom prst="rect">
            <a:avLst/>
          </a:prstGeom>
          <a:noFill/>
          <a:ln>
            <a:noFill/>
          </a:ln>
        </p:spPr>
      </p:pic>
      <p:pic>
        <p:nvPicPr>
          <p:cNvPr id="998" name="Google Shape;998;p143"/>
          <p:cNvPicPr preferRelativeResize="0"/>
          <p:nvPr/>
        </p:nvPicPr>
        <p:blipFill>
          <a:blip r:embed="rId5">
            <a:alphaModFix/>
          </a:blip>
          <a:stretch>
            <a:fillRect/>
          </a:stretch>
        </p:blipFill>
        <p:spPr>
          <a:xfrm rot="5400000">
            <a:off x="6347587" y="1230282"/>
            <a:ext cx="1466475" cy="2616351"/>
          </a:xfrm>
          <a:prstGeom prst="rect">
            <a:avLst/>
          </a:prstGeom>
          <a:noFill/>
          <a:ln>
            <a:noFill/>
          </a:ln>
        </p:spPr>
      </p:pic>
      <p:pic>
        <p:nvPicPr>
          <p:cNvPr id="999" name="Google Shape;999;p143"/>
          <p:cNvPicPr preferRelativeResize="0"/>
          <p:nvPr/>
        </p:nvPicPr>
        <p:blipFill rotWithShape="1">
          <a:blip r:embed="rId6">
            <a:alphaModFix/>
          </a:blip>
          <a:srcRect b="0" l="0" r="0" t="0"/>
          <a:stretch/>
        </p:blipFill>
        <p:spPr>
          <a:xfrm>
            <a:off x="4845225" y="1763263"/>
            <a:ext cx="927431" cy="1565794"/>
          </a:xfrm>
          <a:prstGeom prst="rect">
            <a:avLst/>
          </a:prstGeom>
          <a:noFill/>
          <a:ln>
            <a:noFill/>
          </a:ln>
        </p:spPr>
      </p:pic>
      <p:sp>
        <p:nvSpPr>
          <p:cNvPr id="1000" name="Google Shape;1000;p143"/>
          <p:cNvSpPr txBox="1"/>
          <p:nvPr>
            <p:ph type="title"/>
          </p:nvPr>
        </p:nvSpPr>
        <p:spPr>
          <a:xfrm>
            <a:off x="795300" y="219475"/>
            <a:ext cx="806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Algorithm</a:t>
            </a:r>
            <a:endParaRPr/>
          </a:p>
        </p:txBody>
      </p:sp>
      <p:sp>
        <p:nvSpPr>
          <p:cNvPr id="1001" name="Google Shape;1001;p143"/>
          <p:cNvSpPr txBox="1"/>
          <p:nvPr/>
        </p:nvSpPr>
        <p:spPr>
          <a:xfrm>
            <a:off x="2046335" y="2090525"/>
            <a:ext cx="2038500" cy="105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GB" sz="1600">
                <a:solidFill>
                  <a:srgbClr val="16264D"/>
                </a:solidFill>
                <a:latin typeface="Times New Roman"/>
                <a:ea typeface="Times New Roman"/>
                <a:cs typeface="Times New Roman"/>
                <a:sym typeface="Times New Roman"/>
              </a:rPr>
              <a:t>Algorithm:</a:t>
            </a:r>
            <a:endParaRPr sz="1600">
              <a:solidFill>
                <a:srgbClr val="16264D"/>
              </a:solidFill>
              <a:latin typeface="Times New Roman"/>
              <a:ea typeface="Times New Roman"/>
              <a:cs typeface="Times New Roman"/>
              <a:sym typeface="Times New Roman"/>
            </a:endParaRPr>
          </a:p>
          <a:p>
            <a:pPr indent="-169799" lvl="0" marL="269999" rtl="0" algn="l">
              <a:lnSpc>
                <a:spcPct val="150000"/>
              </a:lnSpc>
              <a:spcBef>
                <a:spcPts val="600"/>
              </a:spcBef>
              <a:spcAft>
                <a:spcPts val="0"/>
              </a:spcAft>
              <a:buClr>
                <a:srgbClr val="FF7C66"/>
              </a:buClr>
              <a:buSzPts val="1200"/>
              <a:buFont typeface="Rubik"/>
              <a:buChar char="➔"/>
            </a:pPr>
            <a:r>
              <a:rPr lang="en-GB" sz="1200">
                <a:solidFill>
                  <a:srgbClr val="FF7C66"/>
                </a:solidFill>
                <a:latin typeface="Rubik"/>
                <a:ea typeface="Rubik"/>
                <a:cs typeface="Rubik"/>
                <a:sym typeface="Rubik"/>
              </a:rPr>
              <a:t>Multiply data by 5</a:t>
            </a:r>
            <a:endParaRPr sz="1200">
              <a:solidFill>
                <a:srgbClr val="FF7C66"/>
              </a:solidFill>
              <a:latin typeface="Rubik"/>
              <a:ea typeface="Rubik"/>
              <a:cs typeface="Rubik"/>
              <a:sym typeface="Rubik"/>
            </a:endParaRPr>
          </a:p>
          <a:p>
            <a:pPr indent="-169799" lvl="0" marL="269999" rtl="0" algn="l">
              <a:lnSpc>
                <a:spcPct val="150000"/>
              </a:lnSpc>
              <a:spcBef>
                <a:spcPts val="0"/>
              </a:spcBef>
              <a:spcAft>
                <a:spcPts val="0"/>
              </a:spcAft>
              <a:buClr>
                <a:srgbClr val="FF7C66"/>
              </a:buClr>
              <a:buSzPts val="1200"/>
              <a:buFont typeface="Rubik"/>
              <a:buChar char="➔"/>
            </a:pPr>
            <a:r>
              <a:rPr lang="en-GB" sz="1200">
                <a:solidFill>
                  <a:srgbClr val="FF7C66"/>
                </a:solidFill>
                <a:latin typeface="Rubik"/>
                <a:ea typeface="Rubik"/>
                <a:cs typeface="Rubik"/>
                <a:sym typeface="Rubik"/>
              </a:rPr>
              <a:t>Add 7</a:t>
            </a:r>
            <a:endParaRPr sz="1200">
              <a:solidFill>
                <a:srgbClr val="FF7C66"/>
              </a:solidFill>
              <a:latin typeface="Rubik"/>
              <a:ea typeface="Rubik"/>
              <a:cs typeface="Rubik"/>
              <a:sym typeface="Rubik"/>
            </a:endParaRPr>
          </a:p>
        </p:txBody>
      </p:sp>
      <p:sp>
        <p:nvSpPr>
          <p:cNvPr id="1002" name="Google Shape;1002;p143"/>
          <p:cNvSpPr txBox="1"/>
          <p:nvPr/>
        </p:nvSpPr>
        <p:spPr>
          <a:xfrm>
            <a:off x="6099410" y="2090525"/>
            <a:ext cx="2038500" cy="105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lang="en-GB" sz="1600">
                <a:solidFill>
                  <a:srgbClr val="16264D"/>
                </a:solidFill>
                <a:latin typeface="Times New Roman"/>
                <a:ea typeface="Times New Roman"/>
                <a:cs typeface="Times New Roman"/>
                <a:sym typeface="Times New Roman"/>
              </a:rPr>
              <a:t>Equation:</a:t>
            </a:r>
            <a:endParaRPr sz="1600">
              <a:solidFill>
                <a:srgbClr val="16264D"/>
              </a:solidFill>
              <a:latin typeface="Times New Roman"/>
              <a:ea typeface="Times New Roman"/>
              <a:cs typeface="Times New Roman"/>
              <a:sym typeface="Times New Roman"/>
            </a:endParaRPr>
          </a:p>
          <a:p>
            <a:pPr indent="-169799" lvl="0" marL="269999" marR="0" rtl="0" algn="l">
              <a:lnSpc>
                <a:spcPct val="150000"/>
              </a:lnSpc>
              <a:spcBef>
                <a:spcPts val="600"/>
              </a:spcBef>
              <a:spcAft>
                <a:spcPts val="0"/>
              </a:spcAft>
              <a:buClr>
                <a:schemeClr val="accent3"/>
              </a:buClr>
              <a:buSzPts val="1200"/>
              <a:buFont typeface="Rubik"/>
              <a:buChar char="➔"/>
            </a:pPr>
            <a:r>
              <a:rPr lang="en-GB" sz="1200">
                <a:solidFill>
                  <a:schemeClr val="accent3"/>
                </a:solidFill>
                <a:latin typeface="Rubik"/>
                <a:ea typeface="Rubik"/>
                <a:cs typeface="Rubik"/>
                <a:sym typeface="Rubik"/>
              </a:rPr>
              <a:t>Answer = 5 * data + 7</a:t>
            </a:r>
            <a:endParaRPr sz="1200">
              <a:solidFill>
                <a:schemeClr val="accent3"/>
              </a:solidFill>
              <a:latin typeface="Rubik"/>
              <a:ea typeface="Rubik"/>
              <a:cs typeface="Rubik"/>
              <a:sym typeface="Rubik"/>
            </a:endParaRPr>
          </a:p>
          <a:p>
            <a:pPr indent="-169799" lvl="0" marL="269999" marR="0" rtl="0" algn="l">
              <a:lnSpc>
                <a:spcPct val="150000"/>
              </a:lnSpc>
              <a:spcBef>
                <a:spcPts val="0"/>
              </a:spcBef>
              <a:spcAft>
                <a:spcPts val="0"/>
              </a:spcAft>
              <a:buClr>
                <a:schemeClr val="accent3"/>
              </a:buClr>
              <a:buSzPts val="1200"/>
              <a:buFont typeface="Rubik"/>
              <a:buChar char="➔"/>
            </a:pPr>
            <a:r>
              <a:rPr lang="en-GB" sz="1200">
                <a:solidFill>
                  <a:schemeClr val="accent3"/>
                </a:solidFill>
                <a:latin typeface="Rubik"/>
                <a:ea typeface="Rubik"/>
                <a:cs typeface="Rubik"/>
                <a:sym typeface="Rubik"/>
              </a:rPr>
              <a:t>y = mx + c</a:t>
            </a:r>
            <a:endParaRPr sz="1200">
              <a:solidFill>
                <a:schemeClr val="accent3"/>
              </a:solidFill>
              <a:latin typeface="Rubik"/>
              <a:ea typeface="Rubik"/>
              <a:cs typeface="Rubik"/>
              <a:sym typeface="Rubi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44"/>
          <p:cNvSpPr txBox="1"/>
          <p:nvPr>
            <p:ph type="title"/>
          </p:nvPr>
        </p:nvSpPr>
        <p:spPr>
          <a:xfrm>
            <a:off x="2089700" y="1899725"/>
            <a:ext cx="5002500" cy="1316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n-GB" sz="4800"/>
              <a:t>Activity</a:t>
            </a:r>
            <a:endParaRPr sz="4800"/>
          </a:p>
        </p:txBody>
      </p:sp>
      <p:pic>
        <p:nvPicPr>
          <p:cNvPr id="1008" name="Google Shape;1008;p144"/>
          <p:cNvPicPr preferRelativeResize="0"/>
          <p:nvPr/>
        </p:nvPicPr>
        <p:blipFill rotWithShape="1">
          <a:blip r:embed="rId3">
            <a:alphaModFix/>
          </a:blip>
          <a:srcRect b="31696" l="0" r="0" t="11671"/>
          <a:stretch/>
        </p:blipFill>
        <p:spPr>
          <a:xfrm>
            <a:off x="3341900" y="3002044"/>
            <a:ext cx="2497900" cy="292175"/>
          </a:xfrm>
          <a:prstGeom prst="rect">
            <a:avLst/>
          </a:prstGeom>
          <a:noFill/>
          <a:ln>
            <a:noFill/>
          </a:ln>
        </p:spPr>
      </p:pic>
      <p:pic>
        <p:nvPicPr>
          <p:cNvPr id="1009" name="Google Shape;1009;p144"/>
          <p:cNvPicPr preferRelativeResize="0"/>
          <p:nvPr/>
        </p:nvPicPr>
        <p:blipFill rotWithShape="1">
          <a:blip r:embed="rId4">
            <a:alphaModFix/>
          </a:blip>
          <a:srcRect b="0" l="0" r="0" t="0"/>
          <a:stretch/>
        </p:blipFill>
        <p:spPr>
          <a:xfrm rot="2144150">
            <a:off x="5351468" y="1942221"/>
            <a:ext cx="918212" cy="59663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45"/>
          <p:cNvSpPr/>
          <p:nvPr/>
        </p:nvSpPr>
        <p:spPr>
          <a:xfrm>
            <a:off x="4659550" y="5525"/>
            <a:ext cx="44847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45"/>
          <p:cNvSpPr/>
          <p:nvPr/>
        </p:nvSpPr>
        <p:spPr>
          <a:xfrm>
            <a:off x="596500" y="0"/>
            <a:ext cx="7449117" cy="5149158"/>
          </a:xfrm>
          <a:custGeom>
            <a:rect b="b" l="l" r="r" t="t"/>
            <a:pathLst>
              <a:path extrusionOk="0" h="4834890" w="7060774">
                <a:moveTo>
                  <a:pt x="4752115" y="768971"/>
                </a:moveTo>
                <a:lnTo>
                  <a:pt x="7060775" y="0"/>
                </a:lnTo>
                <a:lnTo>
                  <a:pt x="0" y="0"/>
                </a:lnTo>
                <a:lnTo>
                  <a:pt x="0" y="4834890"/>
                </a:lnTo>
                <a:lnTo>
                  <a:pt x="4509386" y="4834890"/>
                </a:lnTo>
                <a:lnTo>
                  <a:pt x="4010004" y="43918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16" name="Google Shape;1016;p145"/>
          <p:cNvSpPr txBox="1"/>
          <p:nvPr/>
        </p:nvSpPr>
        <p:spPr>
          <a:xfrm>
            <a:off x="6776206" y="3552143"/>
            <a:ext cx="1033500" cy="208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chemeClr val="accent2"/>
                </a:solidFill>
                <a:latin typeface="Rubik"/>
                <a:ea typeface="Rubik"/>
                <a:cs typeface="Rubik"/>
                <a:sym typeface="Rubik"/>
              </a:rPr>
              <a:t>10 minutes</a:t>
            </a:r>
            <a:endParaRPr b="1" i="0" sz="1200" u="none" cap="none" strike="noStrike">
              <a:solidFill>
                <a:schemeClr val="accent2"/>
              </a:solidFill>
              <a:latin typeface="Rubik"/>
              <a:ea typeface="Rubik"/>
              <a:cs typeface="Rubik"/>
              <a:sym typeface="Rubik"/>
            </a:endParaRPr>
          </a:p>
        </p:txBody>
      </p:sp>
      <p:pic>
        <p:nvPicPr>
          <p:cNvPr id="1017" name="Google Shape;1017;p145"/>
          <p:cNvPicPr preferRelativeResize="0"/>
          <p:nvPr/>
        </p:nvPicPr>
        <p:blipFill>
          <a:blip r:embed="rId3">
            <a:alphaModFix/>
          </a:blip>
          <a:stretch>
            <a:fillRect/>
          </a:stretch>
        </p:blipFill>
        <p:spPr>
          <a:xfrm>
            <a:off x="6440400" y="1699551"/>
            <a:ext cx="1682600" cy="1685650"/>
          </a:xfrm>
          <a:prstGeom prst="rect">
            <a:avLst/>
          </a:prstGeom>
          <a:noFill/>
          <a:ln>
            <a:noFill/>
          </a:ln>
        </p:spPr>
      </p:pic>
      <p:sp>
        <p:nvSpPr>
          <p:cNvPr id="1018" name="Google Shape;1018;p145"/>
          <p:cNvSpPr txBox="1"/>
          <p:nvPr>
            <p:ph type="title"/>
          </p:nvPr>
        </p:nvSpPr>
        <p:spPr>
          <a:xfrm>
            <a:off x="795300" y="219475"/>
            <a:ext cx="806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Activity</a:t>
            </a:r>
            <a:endParaRPr/>
          </a:p>
        </p:txBody>
      </p:sp>
      <p:sp>
        <p:nvSpPr>
          <p:cNvPr id="1019" name="Google Shape;1019;p145"/>
          <p:cNvSpPr txBox="1"/>
          <p:nvPr>
            <p:ph idx="1" type="body"/>
          </p:nvPr>
        </p:nvSpPr>
        <p:spPr>
          <a:xfrm>
            <a:off x="792000" y="1188000"/>
            <a:ext cx="3681600" cy="3272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a:t>Let's say we are a real estate agent looking to price a house using only its </a:t>
            </a:r>
            <a:r>
              <a:rPr b="1" lang="en-GB"/>
              <a:t>square footage</a:t>
            </a:r>
            <a:r>
              <a:rPr lang="en-GB"/>
              <a:t>.</a:t>
            </a:r>
            <a:br>
              <a:rPr lang="en-GB"/>
            </a:br>
            <a:r>
              <a:rPr lang="en-GB"/>
              <a:t>We know there are other features that can highly influence this outcome, but we are only focusing on square footage for now. </a:t>
            </a:r>
            <a:r>
              <a:rPr b="1" lang="en-GB"/>
              <a:t>We know that, as square footage increases, so does price</a:t>
            </a:r>
            <a:r>
              <a:rPr lang="en-GB"/>
              <a:t>.</a:t>
            </a:r>
            <a:endParaRPr/>
          </a:p>
          <a:p>
            <a:pPr indent="0" lvl="0" marL="0" rtl="0" algn="l">
              <a:lnSpc>
                <a:spcPct val="115000"/>
              </a:lnSpc>
              <a:spcBef>
                <a:spcPts val="600"/>
              </a:spcBef>
              <a:spcAft>
                <a:spcPts val="0"/>
              </a:spcAft>
              <a:buClr>
                <a:schemeClr val="dk1"/>
              </a:buClr>
              <a:buSzPts val="1100"/>
              <a:buFont typeface="Arial"/>
              <a:buNone/>
            </a:pPr>
            <a:r>
              <a:rPr lang="en-GB"/>
              <a:t>Recently, we sold a house whose </a:t>
            </a:r>
            <a:r>
              <a:rPr b="1" lang="en-GB"/>
              <a:t>square footage was 2,500</a:t>
            </a:r>
            <a:r>
              <a:rPr lang="en-GB"/>
              <a:t> for about </a:t>
            </a:r>
            <a:r>
              <a:rPr b="1" lang="en-GB"/>
              <a:t>£285,000</a:t>
            </a:r>
            <a:r>
              <a:rPr lang="en-GB"/>
              <a:t> and an additional </a:t>
            </a:r>
            <a:r>
              <a:rPr b="1" lang="en-GB"/>
              <a:t>£10,000</a:t>
            </a:r>
            <a:r>
              <a:rPr lang="en-GB"/>
              <a:t> for stamp duties. Based on this information:</a:t>
            </a:r>
            <a:endParaRPr/>
          </a:p>
          <a:p>
            <a:pPr indent="-153499" lvl="0" marL="179999" rtl="0" algn="l">
              <a:lnSpc>
                <a:spcPct val="115000"/>
              </a:lnSpc>
              <a:spcBef>
                <a:spcPts val="600"/>
              </a:spcBef>
              <a:spcAft>
                <a:spcPts val="0"/>
              </a:spcAft>
              <a:buClr>
                <a:schemeClr val="accent1"/>
              </a:buClr>
              <a:buSzPts val="1000"/>
              <a:buFont typeface="Rubik"/>
              <a:buAutoNum type="arabicPeriod"/>
            </a:pPr>
            <a:r>
              <a:rPr lang="en-GB" sz="1000"/>
              <a:t>Generate an equation for house price using the square footage and stamp duties</a:t>
            </a:r>
            <a:endParaRPr sz="1000"/>
          </a:p>
          <a:p>
            <a:pPr indent="-153499" lvl="0" marL="179999" rtl="0" algn="l">
              <a:lnSpc>
                <a:spcPct val="115000"/>
              </a:lnSpc>
              <a:spcBef>
                <a:spcPts val="600"/>
              </a:spcBef>
              <a:spcAft>
                <a:spcPts val="600"/>
              </a:spcAft>
              <a:buClr>
                <a:schemeClr val="accent1"/>
              </a:buClr>
              <a:buSzPts val="1000"/>
              <a:buFont typeface="Rubik"/>
              <a:buAutoNum type="arabicPeriod"/>
            </a:pPr>
            <a:r>
              <a:rPr lang="en-GB" sz="1000"/>
              <a:t>Generate an algorithm for a computer to compute price of a house given this information</a:t>
            </a:r>
            <a:endParaRPr/>
          </a:p>
        </p:txBody>
      </p:sp>
      <p:pic>
        <p:nvPicPr>
          <p:cNvPr id="1020" name="Google Shape;1020;p145"/>
          <p:cNvPicPr preferRelativeResize="0"/>
          <p:nvPr/>
        </p:nvPicPr>
        <p:blipFill>
          <a:blip r:embed="rId4">
            <a:alphaModFix/>
          </a:blip>
          <a:stretch>
            <a:fillRect/>
          </a:stretch>
        </p:blipFill>
        <p:spPr>
          <a:xfrm flipH="1" rot="8349459">
            <a:off x="3354863" y="3842133"/>
            <a:ext cx="1266778" cy="1001950"/>
          </a:xfrm>
          <a:prstGeom prst="rect">
            <a:avLst/>
          </a:prstGeom>
          <a:noFill/>
          <a:ln>
            <a:noFill/>
          </a:ln>
        </p:spPr>
      </p:pic>
      <p:sp>
        <p:nvSpPr>
          <p:cNvPr id="1021" name="Google Shape;1021;p145"/>
          <p:cNvSpPr txBox="1"/>
          <p:nvPr/>
        </p:nvSpPr>
        <p:spPr>
          <a:xfrm>
            <a:off x="795300" y="4588850"/>
            <a:ext cx="45132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rgbClr val="7C7C9A"/>
                </a:solidFill>
                <a:latin typeface="Rubik"/>
                <a:ea typeface="Rubik"/>
                <a:cs typeface="Rubik"/>
                <a:sym typeface="Rubik"/>
              </a:rPr>
              <a:t>Multiverse</a:t>
            </a:r>
            <a:endParaRPr sz="500">
              <a:solidFill>
                <a:srgbClr val="7C7C9A"/>
              </a:solidFill>
              <a:latin typeface="Rubik"/>
              <a:ea typeface="Rubik"/>
              <a:cs typeface="Rubik"/>
              <a:sym typeface="Rubik"/>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46"/>
          <p:cNvSpPr txBox="1"/>
          <p:nvPr>
            <p:ph type="title"/>
          </p:nvPr>
        </p:nvSpPr>
        <p:spPr>
          <a:xfrm>
            <a:off x="2089700" y="1899725"/>
            <a:ext cx="5002500" cy="1316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n-GB" sz="4800"/>
              <a:t>Activity</a:t>
            </a:r>
            <a:endParaRPr sz="4800"/>
          </a:p>
        </p:txBody>
      </p:sp>
      <p:pic>
        <p:nvPicPr>
          <p:cNvPr id="1027" name="Google Shape;1027;p146"/>
          <p:cNvPicPr preferRelativeResize="0"/>
          <p:nvPr/>
        </p:nvPicPr>
        <p:blipFill rotWithShape="1">
          <a:blip r:embed="rId3">
            <a:alphaModFix/>
          </a:blip>
          <a:srcRect b="31695" l="0" r="0" t="31695"/>
          <a:stretch/>
        </p:blipFill>
        <p:spPr>
          <a:xfrm>
            <a:off x="3341911" y="3105362"/>
            <a:ext cx="2497887" cy="188874"/>
          </a:xfrm>
          <a:prstGeom prst="rect">
            <a:avLst/>
          </a:prstGeom>
          <a:noFill/>
          <a:ln>
            <a:noFill/>
          </a:ln>
        </p:spPr>
      </p:pic>
      <p:pic>
        <p:nvPicPr>
          <p:cNvPr id="1028" name="Google Shape;1028;p146"/>
          <p:cNvPicPr preferRelativeResize="0"/>
          <p:nvPr/>
        </p:nvPicPr>
        <p:blipFill rotWithShape="1">
          <a:blip r:embed="rId4">
            <a:alphaModFix/>
          </a:blip>
          <a:srcRect b="0" l="0" r="0" t="0"/>
          <a:stretch/>
        </p:blipFill>
        <p:spPr>
          <a:xfrm>
            <a:off x="6208413" y="1120953"/>
            <a:ext cx="1331975" cy="86549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47"/>
          <p:cNvSpPr/>
          <p:nvPr/>
        </p:nvSpPr>
        <p:spPr>
          <a:xfrm>
            <a:off x="4659550" y="5525"/>
            <a:ext cx="44847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47"/>
          <p:cNvSpPr/>
          <p:nvPr/>
        </p:nvSpPr>
        <p:spPr>
          <a:xfrm>
            <a:off x="596500" y="0"/>
            <a:ext cx="7449117" cy="5149158"/>
          </a:xfrm>
          <a:custGeom>
            <a:rect b="b" l="l" r="r" t="t"/>
            <a:pathLst>
              <a:path extrusionOk="0" h="4834890" w="7060774">
                <a:moveTo>
                  <a:pt x="4752115" y="768971"/>
                </a:moveTo>
                <a:lnTo>
                  <a:pt x="7060775" y="0"/>
                </a:lnTo>
                <a:lnTo>
                  <a:pt x="0" y="0"/>
                </a:lnTo>
                <a:lnTo>
                  <a:pt x="0" y="4834890"/>
                </a:lnTo>
                <a:lnTo>
                  <a:pt x="4509386" y="4834890"/>
                </a:lnTo>
                <a:lnTo>
                  <a:pt x="4010004" y="43918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5" name="Google Shape;1035;p147"/>
          <p:cNvSpPr txBox="1"/>
          <p:nvPr/>
        </p:nvSpPr>
        <p:spPr>
          <a:xfrm>
            <a:off x="6776206" y="3552143"/>
            <a:ext cx="1033500" cy="208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chemeClr val="accent2"/>
                </a:solidFill>
                <a:latin typeface="Rubik"/>
                <a:ea typeface="Rubik"/>
                <a:cs typeface="Rubik"/>
                <a:sym typeface="Rubik"/>
              </a:rPr>
              <a:t>10 minutes</a:t>
            </a:r>
            <a:endParaRPr b="1" i="0" sz="1200" u="none" cap="none" strike="noStrike">
              <a:solidFill>
                <a:schemeClr val="accent2"/>
              </a:solidFill>
              <a:latin typeface="Rubik"/>
              <a:ea typeface="Rubik"/>
              <a:cs typeface="Rubik"/>
              <a:sym typeface="Rubik"/>
            </a:endParaRPr>
          </a:p>
        </p:txBody>
      </p:sp>
      <p:pic>
        <p:nvPicPr>
          <p:cNvPr id="1036" name="Google Shape;1036;p147"/>
          <p:cNvPicPr preferRelativeResize="0"/>
          <p:nvPr/>
        </p:nvPicPr>
        <p:blipFill>
          <a:blip r:embed="rId3">
            <a:alphaModFix/>
          </a:blip>
          <a:stretch>
            <a:fillRect/>
          </a:stretch>
        </p:blipFill>
        <p:spPr>
          <a:xfrm>
            <a:off x="6440400" y="1699551"/>
            <a:ext cx="1682600" cy="1685650"/>
          </a:xfrm>
          <a:prstGeom prst="rect">
            <a:avLst/>
          </a:prstGeom>
          <a:noFill/>
          <a:ln>
            <a:noFill/>
          </a:ln>
        </p:spPr>
      </p:pic>
      <p:sp>
        <p:nvSpPr>
          <p:cNvPr id="1037" name="Google Shape;1037;p147"/>
          <p:cNvSpPr txBox="1"/>
          <p:nvPr>
            <p:ph type="title"/>
          </p:nvPr>
        </p:nvSpPr>
        <p:spPr>
          <a:xfrm>
            <a:off x="795300" y="219475"/>
            <a:ext cx="806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Activity</a:t>
            </a:r>
            <a:endParaRPr/>
          </a:p>
        </p:txBody>
      </p:sp>
      <p:sp>
        <p:nvSpPr>
          <p:cNvPr id="1038" name="Google Shape;1038;p147"/>
          <p:cNvSpPr txBox="1"/>
          <p:nvPr>
            <p:ph idx="1" type="body"/>
          </p:nvPr>
        </p:nvSpPr>
        <p:spPr>
          <a:xfrm>
            <a:off x="792000" y="1188000"/>
            <a:ext cx="3681600" cy="1685700"/>
          </a:xfrm>
          <a:prstGeom prst="rect">
            <a:avLst/>
          </a:prstGeom>
        </p:spPr>
        <p:txBody>
          <a:bodyPr anchorCtr="0" anchor="t" bIns="0" lIns="0" spcFirstLastPara="1" rIns="0" wrap="square" tIns="0">
            <a:noAutofit/>
          </a:bodyPr>
          <a:lstStyle/>
          <a:p>
            <a:pPr indent="-130199" lvl="0" marL="179999" rtl="0" algn="l">
              <a:lnSpc>
                <a:spcPct val="115000"/>
              </a:lnSpc>
              <a:spcBef>
                <a:spcPts val="0"/>
              </a:spcBef>
              <a:spcAft>
                <a:spcPts val="0"/>
              </a:spcAft>
              <a:buClr>
                <a:schemeClr val="accent1"/>
              </a:buClr>
              <a:buSzPts val="1200"/>
              <a:buFont typeface="Rubik"/>
              <a:buChar char="➔"/>
            </a:pPr>
            <a:r>
              <a:rPr lang="en-GB"/>
              <a:t>In breakout rooms, think about a use case (if any) or potential use case of ML in your organization </a:t>
            </a:r>
            <a:endParaRPr/>
          </a:p>
          <a:p>
            <a:pPr indent="-130199" lvl="0" marL="179999" rtl="0" algn="l">
              <a:lnSpc>
                <a:spcPct val="115000"/>
              </a:lnSpc>
              <a:spcBef>
                <a:spcPts val="600"/>
              </a:spcBef>
              <a:spcAft>
                <a:spcPts val="0"/>
              </a:spcAft>
              <a:buClr>
                <a:schemeClr val="accent1"/>
              </a:buClr>
              <a:buSzPts val="1200"/>
              <a:buFont typeface="Rubik"/>
              <a:buChar char="➔"/>
            </a:pPr>
            <a:r>
              <a:rPr lang="en-GB"/>
              <a:t>What type of ML would it be (supervised or unsupervised). If supervised, is it going to be regression or classification.</a:t>
            </a:r>
            <a:endParaRPr/>
          </a:p>
          <a:p>
            <a:pPr indent="-130199" lvl="0" marL="179999" rtl="0" algn="l">
              <a:lnSpc>
                <a:spcPct val="115000"/>
              </a:lnSpc>
              <a:spcBef>
                <a:spcPts val="600"/>
              </a:spcBef>
              <a:spcAft>
                <a:spcPts val="600"/>
              </a:spcAft>
              <a:buClr>
                <a:schemeClr val="accent1"/>
              </a:buClr>
              <a:buSzPts val="1200"/>
              <a:buFont typeface="Rubik"/>
              <a:buChar char="➔"/>
            </a:pPr>
            <a:r>
              <a:rPr lang="en-GB"/>
              <a:t>What benefits does your organization gets with potential implementation of ML</a:t>
            </a:r>
            <a:endParaRPr/>
          </a:p>
        </p:txBody>
      </p:sp>
      <p:pic>
        <p:nvPicPr>
          <p:cNvPr id="1039" name="Google Shape;1039;p147"/>
          <p:cNvPicPr preferRelativeResize="0"/>
          <p:nvPr/>
        </p:nvPicPr>
        <p:blipFill>
          <a:blip r:embed="rId4">
            <a:alphaModFix/>
          </a:blip>
          <a:stretch>
            <a:fillRect/>
          </a:stretch>
        </p:blipFill>
        <p:spPr>
          <a:xfrm>
            <a:off x="2544827" y="3250724"/>
            <a:ext cx="3570452" cy="737450"/>
          </a:xfrm>
          <a:prstGeom prst="rect">
            <a:avLst/>
          </a:prstGeom>
          <a:noFill/>
          <a:ln>
            <a:noFill/>
          </a:ln>
        </p:spPr>
      </p:pic>
      <p:sp>
        <p:nvSpPr>
          <p:cNvPr id="1040" name="Google Shape;1040;p147"/>
          <p:cNvSpPr txBox="1"/>
          <p:nvPr/>
        </p:nvSpPr>
        <p:spPr>
          <a:xfrm>
            <a:off x="795300" y="4588850"/>
            <a:ext cx="45132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rgbClr val="7C7C9A"/>
                </a:solidFill>
                <a:latin typeface="Rubik"/>
                <a:ea typeface="Rubik"/>
                <a:cs typeface="Rubik"/>
                <a:sym typeface="Rubik"/>
              </a:rPr>
              <a:t>Multiverse</a:t>
            </a:r>
            <a:endParaRPr sz="500">
              <a:solidFill>
                <a:srgbClr val="7C7C9A"/>
              </a:solidFill>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115"/>
          <p:cNvPicPr preferRelativeResize="0"/>
          <p:nvPr/>
        </p:nvPicPr>
        <p:blipFill>
          <a:blip r:embed="rId3">
            <a:alphaModFix/>
          </a:blip>
          <a:stretch>
            <a:fillRect/>
          </a:stretch>
        </p:blipFill>
        <p:spPr>
          <a:xfrm rot="960134">
            <a:off x="1464580" y="473225"/>
            <a:ext cx="5928515" cy="4705624"/>
          </a:xfrm>
          <a:prstGeom prst="rect">
            <a:avLst/>
          </a:prstGeom>
          <a:noFill/>
          <a:ln>
            <a:noFill/>
          </a:ln>
        </p:spPr>
      </p:pic>
      <p:sp>
        <p:nvSpPr>
          <p:cNvPr id="668" name="Google Shape;668;p115"/>
          <p:cNvSpPr txBox="1"/>
          <p:nvPr>
            <p:ph type="title"/>
          </p:nvPr>
        </p:nvSpPr>
        <p:spPr>
          <a:xfrm>
            <a:off x="795300" y="219475"/>
            <a:ext cx="806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In this session we will...</a:t>
            </a:r>
            <a:endParaRPr/>
          </a:p>
        </p:txBody>
      </p:sp>
      <p:sp>
        <p:nvSpPr>
          <p:cNvPr id="669" name="Google Shape;669;p115"/>
          <p:cNvSpPr txBox="1"/>
          <p:nvPr>
            <p:ph idx="1" type="body"/>
          </p:nvPr>
        </p:nvSpPr>
        <p:spPr>
          <a:xfrm>
            <a:off x="2964200" y="1934350"/>
            <a:ext cx="3549300" cy="1863900"/>
          </a:xfrm>
          <a:prstGeom prst="rect">
            <a:avLst/>
          </a:prstGeom>
        </p:spPr>
        <p:txBody>
          <a:bodyPr anchorCtr="0" anchor="t" bIns="0" lIns="0" spcFirstLastPara="1" rIns="0" wrap="square" tIns="0">
            <a:noAutofit/>
          </a:bodyPr>
          <a:lstStyle/>
          <a:p>
            <a:pPr indent="-152400" lvl="0" marL="179999" rtl="0" algn="l">
              <a:spcBef>
                <a:spcPts val="0"/>
              </a:spcBef>
              <a:spcAft>
                <a:spcPts val="0"/>
              </a:spcAft>
              <a:buSzPts val="1200"/>
              <a:buChar char="➔"/>
            </a:pPr>
            <a:r>
              <a:rPr b="1" lang="en-GB"/>
              <a:t>Understand</a:t>
            </a:r>
            <a:r>
              <a:rPr lang="en-GB"/>
              <a:t> what data science is and who</a:t>
            </a:r>
            <a:br>
              <a:rPr lang="en-GB"/>
            </a:br>
            <a:r>
              <a:rPr lang="en-GB"/>
              <a:t>a data scientist is</a:t>
            </a:r>
            <a:endParaRPr/>
          </a:p>
          <a:p>
            <a:pPr indent="-152400" lvl="0" marL="179999" rtl="0" algn="l">
              <a:spcBef>
                <a:spcPts val="600"/>
              </a:spcBef>
              <a:spcAft>
                <a:spcPts val="0"/>
              </a:spcAft>
              <a:buSzPts val="1200"/>
              <a:buChar char="➔"/>
            </a:pPr>
            <a:r>
              <a:rPr b="1" lang="en-GB"/>
              <a:t>Understand</a:t>
            </a:r>
            <a:r>
              <a:rPr lang="en-GB"/>
              <a:t> the differences between classical programming and machine learning</a:t>
            </a:r>
            <a:endParaRPr/>
          </a:p>
          <a:p>
            <a:pPr indent="-152400" lvl="0" marL="179999" rtl="0" algn="l">
              <a:spcBef>
                <a:spcPts val="600"/>
              </a:spcBef>
              <a:spcAft>
                <a:spcPts val="0"/>
              </a:spcAft>
              <a:buSzPts val="1200"/>
              <a:buChar char="➔"/>
            </a:pPr>
            <a:r>
              <a:rPr b="1" lang="en-GB"/>
              <a:t>Discuss</a:t>
            </a:r>
            <a:r>
              <a:rPr lang="en-GB"/>
              <a:t> the types of machine learning </a:t>
            </a:r>
            <a:endParaRPr/>
          </a:p>
          <a:p>
            <a:pPr indent="-152400" lvl="0" marL="179999" rtl="0" algn="l">
              <a:spcBef>
                <a:spcPts val="600"/>
              </a:spcBef>
              <a:spcAft>
                <a:spcPts val="0"/>
              </a:spcAft>
              <a:buSzPts val="1200"/>
              <a:buChar char="➔"/>
            </a:pPr>
            <a:r>
              <a:rPr b="1" lang="en-GB"/>
              <a:t>Understand</a:t>
            </a:r>
            <a:r>
              <a:rPr lang="en-GB"/>
              <a:t> algorithms and algorithm training</a:t>
            </a:r>
            <a:endParaRPr/>
          </a:p>
          <a:p>
            <a:pPr indent="-152400" lvl="0" marL="179999" rtl="0" algn="l">
              <a:spcBef>
                <a:spcPts val="600"/>
              </a:spcBef>
              <a:spcAft>
                <a:spcPts val="600"/>
              </a:spcAft>
              <a:buSzPts val="1200"/>
              <a:buChar char="➔"/>
            </a:pPr>
            <a:r>
              <a:rPr b="1" lang="en-GB"/>
              <a:t>Familiarise</a:t>
            </a:r>
            <a:r>
              <a:rPr lang="en-GB"/>
              <a:t> yourself with machine learning terms and definitions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6"/>
          <p:cNvSpPr txBox="1"/>
          <p:nvPr>
            <p:ph type="title"/>
          </p:nvPr>
        </p:nvSpPr>
        <p:spPr>
          <a:xfrm>
            <a:off x="2268525" y="1911281"/>
            <a:ext cx="4607100" cy="1320900"/>
          </a:xfrm>
          <a:prstGeom prst="rect">
            <a:avLst/>
          </a:prstGeom>
          <a:noFill/>
          <a:ln>
            <a:noFill/>
          </a:ln>
        </p:spPr>
        <p:txBody>
          <a:bodyPr anchorCtr="0" anchor="ctr" bIns="68575" lIns="68575" spcFirstLastPara="1" rIns="68575" wrap="square" tIns="68575">
            <a:noAutofit/>
          </a:bodyPr>
          <a:lstStyle/>
          <a:p>
            <a:pPr indent="0" lvl="0" marL="0" marR="0" rtl="0" algn="ctr">
              <a:lnSpc>
                <a:spcPct val="80000"/>
              </a:lnSpc>
              <a:spcBef>
                <a:spcPts val="0"/>
              </a:spcBef>
              <a:spcAft>
                <a:spcPts val="1200"/>
              </a:spcAft>
              <a:buNone/>
            </a:pPr>
            <a:r>
              <a:rPr lang="en-GB"/>
              <a:t>What is a Data Scientist?</a:t>
            </a:r>
            <a:endParaRPr sz="1200">
              <a:latin typeface="Rubik"/>
              <a:ea typeface="Rubik"/>
              <a:cs typeface="Rubik"/>
              <a:sym typeface="Rubik"/>
            </a:endParaRPr>
          </a:p>
        </p:txBody>
      </p:sp>
      <p:sp>
        <p:nvSpPr>
          <p:cNvPr id="675" name="Google Shape;675;p116"/>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p>
            <a:pPr indent="-304800" lvl="0" marL="457200" rtl="0" algn="ctr">
              <a:lnSpc>
                <a:spcPct val="100000"/>
              </a:lnSpc>
              <a:spcBef>
                <a:spcPts val="0"/>
              </a:spcBef>
              <a:spcAft>
                <a:spcPts val="0"/>
              </a:spcAft>
              <a:buSzPts val="1200"/>
              <a:buNone/>
            </a:pPr>
            <a:r>
              <a:rPr lang="en-GB"/>
              <a:t>Private and Confidential    •    multiverse.io</a:t>
            </a:r>
            <a:endParaRPr/>
          </a:p>
        </p:txBody>
      </p:sp>
      <p:pic>
        <p:nvPicPr>
          <p:cNvPr id="676" name="Google Shape;676;p116"/>
          <p:cNvPicPr preferRelativeResize="0"/>
          <p:nvPr/>
        </p:nvPicPr>
        <p:blipFill rotWithShape="1">
          <a:blip r:embed="rId3">
            <a:alphaModFix/>
          </a:blip>
          <a:srcRect b="0" l="0" r="0" t="0"/>
          <a:stretch/>
        </p:blipFill>
        <p:spPr>
          <a:xfrm>
            <a:off x="3341911" y="3486362"/>
            <a:ext cx="2497888" cy="188874"/>
          </a:xfrm>
          <a:prstGeom prst="rect">
            <a:avLst/>
          </a:prstGeom>
          <a:noFill/>
          <a:ln>
            <a:noFill/>
          </a:ln>
        </p:spPr>
      </p:pic>
      <p:pic>
        <p:nvPicPr>
          <p:cNvPr id="677" name="Google Shape;677;p116"/>
          <p:cNvPicPr preferRelativeResize="0"/>
          <p:nvPr/>
        </p:nvPicPr>
        <p:blipFill>
          <a:blip r:embed="rId4">
            <a:alphaModFix/>
          </a:blip>
          <a:stretch>
            <a:fillRect/>
          </a:stretch>
        </p:blipFill>
        <p:spPr>
          <a:xfrm rot="7451294">
            <a:off x="6575904" y="1178373"/>
            <a:ext cx="1100773" cy="79367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p117"/>
          <p:cNvPicPr preferRelativeResize="0"/>
          <p:nvPr/>
        </p:nvPicPr>
        <p:blipFill rotWithShape="1">
          <a:blip r:embed="rId3">
            <a:alphaModFix/>
          </a:blip>
          <a:srcRect b="0" l="1883" r="0" t="1893"/>
          <a:stretch/>
        </p:blipFill>
        <p:spPr>
          <a:xfrm>
            <a:off x="1425362" y="441535"/>
            <a:ext cx="6293276" cy="4073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18"/>
          <p:cNvSpPr/>
          <p:nvPr/>
        </p:nvSpPr>
        <p:spPr>
          <a:xfrm>
            <a:off x="3423956" y="2162737"/>
            <a:ext cx="2305800" cy="2305800"/>
          </a:xfrm>
          <a:prstGeom prst="ellipse">
            <a:avLst/>
          </a:prstGeom>
          <a:noFill/>
          <a:ln cap="flat" cmpd="sng" w="19050">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8" name="Google Shape;688;p118"/>
          <p:cNvSpPr txBox="1"/>
          <p:nvPr>
            <p:ph type="title"/>
          </p:nvPr>
        </p:nvSpPr>
        <p:spPr>
          <a:xfrm>
            <a:off x="795300" y="219475"/>
            <a:ext cx="806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Intro to Data Science</a:t>
            </a:r>
            <a:endParaRPr/>
          </a:p>
        </p:txBody>
      </p:sp>
      <p:sp>
        <p:nvSpPr>
          <p:cNvPr id="689" name="Google Shape;689;p118"/>
          <p:cNvSpPr/>
          <p:nvPr/>
        </p:nvSpPr>
        <p:spPr>
          <a:xfrm>
            <a:off x="2707309" y="1033498"/>
            <a:ext cx="2305800" cy="2305800"/>
          </a:xfrm>
          <a:prstGeom prst="ellipse">
            <a:avLst/>
          </a:prstGeom>
          <a:noFill/>
          <a:ln cap="flat" cmpd="sng" w="19050">
            <a:solidFill>
              <a:schemeClr val="accent4"/>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0" name="Google Shape;690;p118"/>
          <p:cNvSpPr/>
          <p:nvPr/>
        </p:nvSpPr>
        <p:spPr>
          <a:xfrm>
            <a:off x="4164576" y="1033498"/>
            <a:ext cx="2305800" cy="2305800"/>
          </a:xfrm>
          <a:prstGeom prst="ellipse">
            <a:avLst/>
          </a:prstGeom>
          <a:noFill/>
          <a:ln cap="flat" cmpd="sng" w="1905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1" name="Google Shape;691;p118"/>
          <p:cNvSpPr txBox="1"/>
          <p:nvPr/>
        </p:nvSpPr>
        <p:spPr>
          <a:xfrm>
            <a:off x="2930022" y="1743335"/>
            <a:ext cx="1109700" cy="338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GB" sz="1100">
                <a:solidFill>
                  <a:schemeClr val="accent4"/>
                </a:solidFill>
                <a:latin typeface="Rubik"/>
                <a:ea typeface="Rubik"/>
                <a:cs typeface="Rubik"/>
                <a:sym typeface="Rubik"/>
              </a:rPr>
              <a:t>Computer Science/ IT</a:t>
            </a:r>
            <a:endParaRPr b="1" sz="1100">
              <a:solidFill>
                <a:schemeClr val="accent4"/>
              </a:solidFill>
              <a:latin typeface="Rubik"/>
              <a:ea typeface="Rubik"/>
              <a:cs typeface="Rubik"/>
              <a:sym typeface="Rubik"/>
            </a:endParaRPr>
          </a:p>
        </p:txBody>
      </p:sp>
      <p:sp>
        <p:nvSpPr>
          <p:cNvPr id="692" name="Google Shape;692;p118"/>
          <p:cNvSpPr txBox="1"/>
          <p:nvPr/>
        </p:nvSpPr>
        <p:spPr>
          <a:xfrm>
            <a:off x="3812748" y="3569776"/>
            <a:ext cx="1534200" cy="338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GB" sz="1100">
                <a:solidFill>
                  <a:schemeClr val="accent5"/>
                </a:solidFill>
                <a:latin typeface="Rubik"/>
                <a:ea typeface="Rubik"/>
                <a:cs typeface="Rubik"/>
                <a:sym typeface="Rubik"/>
              </a:rPr>
              <a:t>Domains/Business Knowledge</a:t>
            </a:r>
            <a:endParaRPr b="1" sz="1100">
              <a:solidFill>
                <a:schemeClr val="accent5"/>
              </a:solidFill>
              <a:latin typeface="Rubik"/>
              <a:ea typeface="Rubik"/>
              <a:cs typeface="Rubik"/>
              <a:sym typeface="Rubik"/>
            </a:endParaRPr>
          </a:p>
        </p:txBody>
      </p:sp>
      <p:sp>
        <p:nvSpPr>
          <p:cNvPr id="693" name="Google Shape;693;p118"/>
          <p:cNvSpPr txBox="1"/>
          <p:nvPr/>
        </p:nvSpPr>
        <p:spPr>
          <a:xfrm>
            <a:off x="4238085" y="2324790"/>
            <a:ext cx="712500" cy="338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GB" sz="1100">
                <a:solidFill>
                  <a:schemeClr val="accent1"/>
                </a:solidFill>
                <a:latin typeface="Rubik"/>
                <a:ea typeface="Rubik"/>
                <a:cs typeface="Rubik"/>
                <a:sym typeface="Rubik"/>
              </a:rPr>
              <a:t>Data</a:t>
            </a:r>
            <a:br>
              <a:rPr b="1" lang="en-GB" sz="1100">
                <a:solidFill>
                  <a:schemeClr val="accent1"/>
                </a:solidFill>
                <a:latin typeface="Rubik"/>
                <a:ea typeface="Rubik"/>
                <a:cs typeface="Rubik"/>
                <a:sym typeface="Rubik"/>
              </a:rPr>
            </a:br>
            <a:r>
              <a:rPr b="1" lang="en-GB" sz="1100">
                <a:solidFill>
                  <a:schemeClr val="accent1"/>
                </a:solidFill>
                <a:latin typeface="Rubik"/>
                <a:ea typeface="Rubik"/>
                <a:cs typeface="Rubik"/>
                <a:sym typeface="Rubik"/>
              </a:rPr>
              <a:t>Science</a:t>
            </a:r>
            <a:endParaRPr b="1" sz="1100">
              <a:solidFill>
                <a:schemeClr val="accent1"/>
              </a:solidFill>
              <a:latin typeface="Rubik"/>
              <a:ea typeface="Rubik"/>
              <a:cs typeface="Rubik"/>
              <a:sym typeface="Rubik"/>
            </a:endParaRPr>
          </a:p>
        </p:txBody>
      </p:sp>
      <p:sp>
        <p:nvSpPr>
          <p:cNvPr id="694" name="Google Shape;694;p118"/>
          <p:cNvSpPr txBox="1"/>
          <p:nvPr/>
        </p:nvSpPr>
        <p:spPr>
          <a:xfrm>
            <a:off x="4697766" y="2805129"/>
            <a:ext cx="952500" cy="277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GB" sz="900">
                <a:solidFill>
                  <a:schemeClr val="accent1"/>
                </a:solidFill>
                <a:latin typeface="Rubik"/>
                <a:ea typeface="Rubik"/>
                <a:cs typeface="Rubik"/>
                <a:sym typeface="Rubik"/>
              </a:rPr>
              <a:t>Traditional Research</a:t>
            </a:r>
            <a:endParaRPr sz="900">
              <a:solidFill>
                <a:schemeClr val="accent1"/>
              </a:solidFill>
              <a:latin typeface="Rubik"/>
              <a:ea typeface="Rubik"/>
              <a:cs typeface="Rubik"/>
              <a:sym typeface="Rubik"/>
            </a:endParaRPr>
          </a:p>
        </p:txBody>
      </p:sp>
      <p:sp>
        <p:nvSpPr>
          <p:cNvPr id="695" name="Google Shape;695;p118"/>
          <p:cNvSpPr txBox="1"/>
          <p:nvPr/>
        </p:nvSpPr>
        <p:spPr>
          <a:xfrm>
            <a:off x="3450695" y="2805129"/>
            <a:ext cx="1017600" cy="277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GB" sz="900">
                <a:solidFill>
                  <a:schemeClr val="accent1"/>
                </a:solidFill>
                <a:latin typeface="Rubik"/>
                <a:ea typeface="Rubik"/>
                <a:cs typeface="Rubik"/>
                <a:sym typeface="Rubik"/>
              </a:rPr>
              <a:t>Software Development</a:t>
            </a:r>
            <a:endParaRPr sz="900">
              <a:solidFill>
                <a:schemeClr val="accent1"/>
              </a:solidFill>
              <a:latin typeface="Rubik"/>
              <a:ea typeface="Rubik"/>
              <a:cs typeface="Rubik"/>
              <a:sym typeface="Rubik"/>
            </a:endParaRPr>
          </a:p>
        </p:txBody>
      </p:sp>
      <p:sp>
        <p:nvSpPr>
          <p:cNvPr id="696" name="Google Shape;696;p118"/>
          <p:cNvSpPr txBox="1"/>
          <p:nvPr/>
        </p:nvSpPr>
        <p:spPr>
          <a:xfrm>
            <a:off x="5096003" y="1743335"/>
            <a:ext cx="1179300" cy="338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GB" sz="1100">
                <a:solidFill>
                  <a:schemeClr val="accent3"/>
                </a:solidFill>
                <a:latin typeface="Rubik"/>
                <a:ea typeface="Rubik"/>
                <a:cs typeface="Rubik"/>
                <a:sym typeface="Rubik"/>
              </a:rPr>
              <a:t>Math and Statistics</a:t>
            </a:r>
            <a:endParaRPr b="1" sz="1100">
              <a:solidFill>
                <a:schemeClr val="accent3"/>
              </a:solidFill>
              <a:latin typeface="Rubik"/>
              <a:ea typeface="Rubik"/>
              <a:cs typeface="Rubik"/>
              <a:sym typeface="Rubik"/>
            </a:endParaRPr>
          </a:p>
        </p:txBody>
      </p:sp>
      <p:sp>
        <p:nvSpPr>
          <p:cNvPr id="697" name="Google Shape;697;p118"/>
          <p:cNvSpPr txBox="1"/>
          <p:nvPr/>
        </p:nvSpPr>
        <p:spPr>
          <a:xfrm>
            <a:off x="4230467" y="1753423"/>
            <a:ext cx="712500" cy="277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GB" sz="900">
                <a:solidFill>
                  <a:schemeClr val="accent1"/>
                </a:solidFill>
                <a:latin typeface="Rubik"/>
                <a:ea typeface="Rubik"/>
                <a:cs typeface="Rubik"/>
                <a:sym typeface="Rubik"/>
              </a:rPr>
              <a:t>Machine Learning</a:t>
            </a:r>
            <a:endParaRPr sz="900">
              <a:solidFill>
                <a:schemeClr val="accent1"/>
              </a:solidFill>
              <a:latin typeface="Rubik"/>
              <a:ea typeface="Rubik"/>
              <a:cs typeface="Rubik"/>
              <a:sym typeface="Rubi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701" name="Shape 701"/>
        <p:cNvGrpSpPr/>
        <p:nvPr/>
      </p:nvGrpSpPr>
      <p:grpSpPr>
        <a:xfrm>
          <a:off x="0" y="0"/>
          <a:ext cx="0" cy="0"/>
          <a:chOff x="0" y="0"/>
          <a:chExt cx="0" cy="0"/>
        </a:xfrm>
      </p:grpSpPr>
      <p:pic>
        <p:nvPicPr>
          <p:cNvPr id="702" name="Google Shape;702;p119"/>
          <p:cNvPicPr preferRelativeResize="0"/>
          <p:nvPr/>
        </p:nvPicPr>
        <p:blipFill rotWithShape="1">
          <a:blip r:embed="rId3">
            <a:alphaModFix/>
          </a:blip>
          <a:srcRect b="3467" l="3764" r="38498" t="1285"/>
          <a:stretch/>
        </p:blipFill>
        <p:spPr>
          <a:xfrm>
            <a:off x="4467050" y="0"/>
            <a:ext cx="4676949" cy="5143499"/>
          </a:xfrm>
          <a:prstGeom prst="rect">
            <a:avLst/>
          </a:prstGeom>
          <a:noFill/>
          <a:ln>
            <a:noFill/>
          </a:ln>
        </p:spPr>
      </p:pic>
      <p:sp>
        <p:nvSpPr>
          <p:cNvPr id="703" name="Google Shape;703;p119"/>
          <p:cNvSpPr/>
          <p:nvPr/>
        </p:nvSpPr>
        <p:spPr>
          <a:xfrm>
            <a:off x="596500" y="0"/>
            <a:ext cx="7449117" cy="5149158"/>
          </a:xfrm>
          <a:custGeom>
            <a:rect b="b" l="l" r="r" t="t"/>
            <a:pathLst>
              <a:path extrusionOk="0" h="4834890" w="7060774">
                <a:moveTo>
                  <a:pt x="4752115" y="768971"/>
                </a:moveTo>
                <a:lnTo>
                  <a:pt x="7060775" y="0"/>
                </a:lnTo>
                <a:lnTo>
                  <a:pt x="0" y="0"/>
                </a:lnTo>
                <a:lnTo>
                  <a:pt x="0" y="4834890"/>
                </a:lnTo>
                <a:lnTo>
                  <a:pt x="4509386" y="4834890"/>
                </a:lnTo>
                <a:lnTo>
                  <a:pt x="4010004" y="43918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4" name="Google Shape;704;p119"/>
          <p:cNvSpPr txBox="1"/>
          <p:nvPr/>
        </p:nvSpPr>
        <p:spPr>
          <a:xfrm>
            <a:off x="663075" y="1101925"/>
            <a:ext cx="3516600" cy="1038000"/>
          </a:xfrm>
          <a:prstGeom prst="rect">
            <a:avLst/>
          </a:prstGeom>
          <a:noFill/>
          <a:ln>
            <a:noFill/>
          </a:ln>
        </p:spPr>
        <p:txBody>
          <a:bodyPr anchorCtr="0" anchor="t" bIns="40750" lIns="81550" spcFirstLastPara="1" rIns="81550" wrap="square" tIns="40750">
            <a:noAutofit/>
          </a:bodyPr>
          <a:lstStyle/>
          <a:p>
            <a:pPr indent="0" lvl="0" marL="0" marR="0" rtl="0" algn="l">
              <a:lnSpc>
                <a:spcPct val="80000"/>
              </a:lnSpc>
              <a:spcBef>
                <a:spcPts val="0"/>
              </a:spcBef>
              <a:spcAft>
                <a:spcPts val="0"/>
              </a:spcAft>
              <a:buClr>
                <a:srgbClr val="000000"/>
              </a:buClr>
              <a:buSzPts val="2000"/>
              <a:buFont typeface="Arial"/>
              <a:buNone/>
            </a:pPr>
            <a:r>
              <a:rPr i="0" lang="en-GB" sz="4000" u="none" cap="none" strike="noStrike">
                <a:solidFill>
                  <a:schemeClr val="accent2"/>
                </a:solidFill>
                <a:latin typeface="Times New Roman"/>
                <a:ea typeface="Times New Roman"/>
                <a:cs typeface="Times New Roman"/>
                <a:sym typeface="Times New Roman"/>
              </a:rPr>
              <a:t>Give an</a:t>
            </a:r>
            <a:br>
              <a:rPr lang="en-GB" sz="4000">
                <a:solidFill>
                  <a:schemeClr val="accent2"/>
                </a:solidFill>
                <a:latin typeface="Times New Roman"/>
                <a:ea typeface="Times New Roman"/>
                <a:cs typeface="Times New Roman"/>
                <a:sym typeface="Times New Roman"/>
              </a:rPr>
            </a:br>
            <a:r>
              <a:rPr i="0" lang="en-GB" sz="4000" u="none" cap="none" strike="noStrike">
                <a:solidFill>
                  <a:schemeClr val="accent2"/>
                </a:solidFill>
                <a:latin typeface="Times New Roman"/>
                <a:ea typeface="Times New Roman"/>
                <a:cs typeface="Times New Roman"/>
                <a:sym typeface="Times New Roman"/>
              </a:rPr>
              <a:t>example</a:t>
            </a:r>
            <a:r>
              <a:rPr i="0" lang="en-GB" sz="4000" u="none" cap="none" strike="noStrike">
                <a:solidFill>
                  <a:schemeClr val="accent2"/>
                </a:solidFill>
                <a:latin typeface="Times New Roman"/>
                <a:ea typeface="Times New Roman"/>
                <a:cs typeface="Times New Roman"/>
                <a:sym typeface="Times New Roman"/>
              </a:rPr>
              <a:t> </a:t>
            </a:r>
            <a:r>
              <a:rPr i="0" lang="en-GB" sz="4000" u="none" cap="none" strike="noStrike">
                <a:solidFill>
                  <a:schemeClr val="accent2"/>
                </a:solidFill>
                <a:latin typeface="Times New Roman"/>
                <a:ea typeface="Times New Roman"/>
                <a:cs typeface="Times New Roman"/>
                <a:sym typeface="Times New Roman"/>
              </a:rPr>
              <a:t>of</a:t>
            </a:r>
            <a:br>
              <a:rPr lang="en-GB" sz="4000">
                <a:solidFill>
                  <a:schemeClr val="accent2"/>
                </a:solidFill>
                <a:latin typeface="Times New Roman"/>
                <a:ea typeface="Times New Roman"/>
                <a:cs typeface="Times New Roman"/>
                <a:sym typeface="Times New Roman"/>
              </a:rPr>
            </a:br>
            <a:r>
              <a:rPr i="0" lang="en-GB" sz="4000" u="none" cap="none" strike="noStrike">
                <a:solidFill>
                  <a:schemeClr val="accent2"/>
                </a:solidFill>
                <a:latin typeface="Times New Roman"/>
                <a:ea typeface="Times New Roman"/>
                <a:cs typeface="Times New Roman"/>
                <a:sym typeface="Times New Roman"/>
              </a:rPr>
              <a:t>a product</a:t>
            </a:r>
            <a:r>
              <a:rPr i="0" lang="en-GB" sz="4000" u="none" cap="none" strike="noStrike">
                <a:solidFill>
                  <a:schemeClr val="accent2"/>
                </a:solidFill>
                <a:latin typeface="Times New Roman"/>
                <a:ea typeface="Times New Roman"/>
                <a:cs typeface="Times New Roman"/>
                <a:sym typeface="Times New Roman"/>
              </a:rPr>
              <a:t> </a:t>
            </a:r>
            <a:r>
              <a:rPr i="0" lang="en-GB" sz="4000" u="none" cap="none" strike="noStrike">
                <a:solidFill>
                  <a:schemeClr val="accent2"/>
                </a:solidFill>
                <a:latin typeface="Times New Roman"/>
                <a:ea typeface="Times New Roman"/>
                <a:cs typeface="Times New Roman"/>
                <a:sym typeface="Times New Roman"/>
              </a:rPr>
              <a:t>or</a:t>
            </a:r>
            <a:r>
              <a:rPr i="0" lang="en-GB" sz="4000" u="none" cap="none" strike="noStrike">
                <a:solidFill>
                  <a:schemeClr val="accent2"/>
                </a:solidFill>
                <a:latin typeface="Times New Roman"/>
                <a:ea typeface="Times New Roman"/>
                <a:cs typeface="Times New Roman"/>
                <a:sym typeface="Times New Roman"/>
              </a:rPr>
              <a:t> </a:t>
            </a:r>
            <a:r>
              <a:rPr i="0" lang="en-GB" sz="4000" u="none" cap="none" strike="noStrike">
                <a:solidFill>
                  <a:schemeClr val="accent2"/>
                </a:solidFill>
                <a:latin typeface="Times New Roman"/>
                <a:ea typeface="Times New Roman"/>
                <a:cs typeface="Times New Roman"/>
                <a:sym typeface="Times New Roman"/>
              </a:rPr>
              <a:t>service you</a:t>
            </a:r>
            <a:r>
              <a:rPr i="0" lang="en-GB" sz="4000" u="none" cap="none" strike="noStrike">
                <a:solidFill>
                  <a:schemeClr val="accent2"/>
                </a:solidFill>
                <a:latin typeface="Times New Roman"/>
                <a:ea typeface="Times New Roman"/>
                <a:cs typeface="Times New Roman"/>
                <a:sym typeface="Times New Roman"/>
              </a:rPr>
              <a:t> </a:t>
            </a:r>
            <a:r>
              <a:rPr i="0" lang="en-GB" sz="4000" u="none" cap="none" strike="noStrike">
                <a:solidFill>
                  <a:schemeClr val="accent2"/>
                </a:solidFill>
                <a:latin typeface="Times New Roman"/>
                <a:ea typeface="Times New Roman"/>
                <a:cs typeface="Times New Roman"/>
                <a:sym typeface="Times New Roman"/>
              </a:rPr>
              <a:t>think</a:t>
            </a:r>
            <a:r>
              <a:rPr i="0" lang="en-GB" sz="4000" u="none" cap="none" strike="noStrike">
                <a:solidFill>
                  <a:schemeClr val="accent2"/>
                </a:solidFill>
                <a:latin typeface="Times New Roman"/>
                <a:ea typeface="Times New Roman"/>
                <a:cs typeface="Times New Roman"/>
                <a:sym typeface="Times New Roman"/>
              </a:rPr>
              <a:t> </a:t>
            </a:r>
            <a:r>
              <a:rPr i="0" lang="en-GB" sz="4000" u="none" cap="none" strike="noStrike">
                <a:solidFill>
                  <a:schemeClr val="accent2"/>
                </a:solidFill>
                <a:latin typeface="Times New Roman"/>
                <a:ea typeface="Times New Roman"/>
                <a:cs typeface="Times New Roman"/>
                <a:sym typeface="Times New Roman"/>
              </a:rPr>
              <a:t>utili</a:t>
            </a:r>
            <a:r>
              <a:rPr lang="en-GB" sz="4000">
                <a:solidFill>
                  <a:schemeClr val="accent2"/>
                </a:solidFill>
                <a:latin typeface="Times New Roman"/>
                <a:ea typeface="Times New Roman"/>
                <a:cs typeface="Times New Roman"/>
                <a:sym typeface="Times New Roman"/>
              </a:rPr>
              <a:t>s</a:t>
            </a:r>
            <a:r>
              <a:rPr i="0" lang="en-GB" sz="4000" u="none" cap="none" strike="noStrike">
                <a:solidFill>
                  <a:schemeClr val="accent2"/>
                </a:solidFill>
                <a:latin typeface="Times New Roman"/>
                <a:ea typeface="Times New Roman"/>
                <a:cs typeface="Times New Roman"/>
                <a:sym typeface="Times New Roman"/>
              </a:rPr>
              <a:t>es</a:t>
            </a:r>
            <a:r>
              <a:rPr i="0" lang="en-GB" sz="4000" u="none" cap="none" strike="noStrike">
                <a:solidFill>
                  <a:schemeClr val="accent2"/>
                </a:solidFill>
                <a:latin typeface="Times New Roman"/>
                <a:ea typeface="Times New Roman"/>
                <a:cs typeface="Times New Roman"/>
                <a:sym typeface="Times New Roman"/>
              </a:rPr>
              <a:t> </a:t>
            </a:r>
            <a:r>
              <a:rPr i="0" lang="en-GB" sz="4000" u="none" cap="none" strike="noStrike">
                <a:solidFill>
                  <a:schemeClr val="accent2"/>
                </a:solidFill>
                <a:latin typeface="Times New Roman"/>
                <a:ea typeface="Times New Roman"/>
                <a:cs typeface="Times New Roman"/>
                <a:sym typeface="Times New Roman"/>
              </a:rPr>
              <a:t>data science</a:t>
            </a:r>
            <a:endParaRPr i="0" sz="4000" u="none" cap="none" strike="noStrike">
              <a:solidFill>
                <a:schemeClr val="accent2"/>
              </a:solidFill>
              <a:latin typeface="Times New Roman"/>
              <a:ea typeface="Times New Roman"/>
              <a:cs typeface="Times New Roman"/>
              <a:sym typeface="Times New Roman"/>
            </a:endParaRPr>
          </a:p>
        </p:txBody>
      </p:sp>
      <p:sp>
        <p:nvSpPr>
          <p:cNvPr id="705" name="Google Shape;705;p119"/>
          <p:cNvSpPr txBox="1"/>
          <p:nvPr>
            <p:ph type="title"/>
          </p:nvPr>
        </p:nvSpPr>
        <p:spPr>
          <a:xfrm>
            <a:off x="795300" y="219475"/>
            <a:ext cx="806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solidFill>
                  <a:schemeClr val="accent2"/>
                </a:solidFill>
              </a:rPr>
              <a:t>Activity</a:t>
            </a:r>
            <a:endParaRPr>
              <a:solidFill>
                <a:schemeClr val="accent2"/>
              </a:solidFill>
            </a:endParaRPr>
          </a:p>
        </p:txBody>
      </p:sp>
      <p:pic>
        <p:nvPicPr>
          <p:cNvPr id="706" name="Google Shape;706;p119"/>
          <p:cNvPicPr preferRelativeResize="0"/>
          <p:nvPr/>
        </p:nvPicPr>
        <p:blipFill>
          <a:blip r:embed="rId4">
            <a:alphaModFix/>
          </a:blip>
          <a:stretch>
            <a:fillRect/>
          </a:stretch>
        </p:blipFill>
        <p:spPr>
          <a:xfrm>
            <a:off x="3185858" y="3442225"/>
            <a:ext cx="1602250" cy="1267365"/>
          </a:xfrm>
          <a:prstGeom prst="rect">
            <a:avLst/>
          </a:prstGeom>
          <a:noFill/>
          <a:ln>
            <a:noFill/>
          </a:ln>
        </p:spPr>
      </p:pic>
      <p:pic>
        <p:nvPicPr>
          <p:cNvPr id="707" name="Google Shape;707;p119"/>
          <p:cNvPicPr preferRelativeResize="0"/>
          <p:nvPr/>
        </p:nvPicPr>
        <p:blipFill>
          <a:blip r:embed="rId5">
            <a:alphaModFix/>
          </a:blip>
          <a:stretch>
            <a:fillRect/>
          </a:stretch>
        </p:blipFill>
        <p:spPr>
          <a:xfrm rot="747562">
            <a:off x="3472823" y="1368190"/>
            <a:ext cx="1696481" cy="1223198"/>
          </a:xfrm>
          <a:prstGeom prst="rect">
            <a:avLst/>
          </a:prstGeom>
          <a:noFill/>
          <a:ln>
            <a:noFill/>
          </a:ln>
        </p:spPr>
      </p:pic>
      <p:pic>
        <p:nvPicPr>
          <p:cNvPr id="708" name="Google Shape;708;p119"/>
          <p:cNvPicPr preferRelativeResize="0"/>
          <p:nvPr/>
        </p:nvPicPr>
        <p:blipFill>
          <a:blip r:embed="rId6">
            <a:alphaModFix/>
          </a:blip>
          <a:stretch>
            <a:fillRect/>
          </a:stretch>
        </p:blipFill>
        <p:spPr>
          <a:xfrm>
            <a:off x="709659" y="4001789"/>
            <a:ext cx="2589751" cy="53488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id="713" name="Google Shape;713;p120"/>
          <p:cNvPicPr preferRelativeResize="0"/>
          <p:nvPr/>
        </p:nvPicPr>
        <p:blipFill>
          <a:blip r:embed="rId3">
            <a:alphaModFix/>
          </a:blip>
          <a:stretch>
            <a:fillRect/>
          </a:stretch>
        </p:blipFill>
        <p:spPr>
          <a:xfrm rot="5400000">
            <a:off x="2339240" y="2354687"/>
            <a:ext cx="1626825" cy="2599875"/>
          </a:xfrm>
          <a:prstGeom prst="rect">
            <a:avLst/>
          </a:prstGeom>
          <a:noFill/>
          <a:ln>
            <a:noFill/>
          </a:ln>
        </p:spPr>
      </p:pic>
      <p:pic>
        <p:nvPicPr>
          <p:cNvPr id="714" name="Google Shape;714;p120"/>
          <p:cNvPicPr preferRelativeResize="0"/>
          <p:nvPr/>
        </p:nvPicPr>
        <p:blipFill rotWithShape="1">
          <a:blip r:embed="rId4">
            <a:alphaModFix/>
          </a:blip>
          <a:srcRect b="16746" l="0" r="0" t="16533"/>
          <a:stretch/>
        </p:blipFill>
        <p:spPr>
          <a:xfrm>
            <a:off x="795300" y="1029912"/>
            <a:ext cx="1980475" cy="1320326"/>
          </a:xfrm>
          <a:prstGeom prst="rect">
            <a:avLst/>
          </a:prstGeom>
          <a:noFill/>
          <a:ln>
            <a:noFill/>
          </a:ln>
        </p:spPr>
      </p:pic>
      <p:pic>
        <p:nvPicPr>
          <p:cNvPr id="715" name="Google Shape;715;p120"/>
          <p:cNvPicPr preferRelativeResize="0"/>
          <p:nvPr/>
        </p:nvPicPr>
        <p:blipFill>
          <a:blip r:embed="rId5">
            <a:alphaModFix/>
          </a:blip>
          <a:stretch>
            <a:fillRect/>
          </a:stretch>
        </p:blipFill>
        <p:spPr>
          <a:xfrm>
            <a:off x="2414966" y="3500841"/>
            <a:ext cx="1471539" cy="442614"/>
          </a:xfrm>
          <a:prstGeom prst="rect">
            <a:avLst/>
          </a:prstGeom>
          <a:noFill/>
          <a:ln>
            <a:noFill/>
          </a:ln>
        </p:spPr>
      </p:pic>
      <p:pic>
        <p:nvPicPr>
          <p:cNvPr id="716" name="Google Shape;716;p120"/>
          <p:cNvPicPr preferRelativeResize="0"/>
          <p:nvPr/>
        </p:nvPicPr>
        <p:blipFill>
          <a:blip r:embed="rId6">
            <a:alphaModFix/>
          </a:blip>
          <a:stretch>
            <a:fillRect/>
          </a:stretch>
        </p:blipFill>
        <p:spPr>
          <a:xfrm>
            <a:off x="6368298" y="1048214"/>
            <a:ext cx="1980480" cy="1320290"/>
          </a:xfrm>
          <a:prstGeom prst="rect">
            <a:avLst/>
          </a:prstGeom>
          <a:noFill/>
          <a:ln>
            <a:noFill/>
          </a:ln>
        </p:spPr>
      </p:pic>
      <p:pic>
        <p:nvPicPr>
          <p:cNvPr id="717" name="Google Shape;717;p120"/>
          <p:cNvPicPr preferRelativeResize="0"/>
          <p:nvPr/>
        </p:nvPicPr>
        <p:blipFill>
          <a:blip r:embed="rId7">
            <a:alphaModFix/>
          </a:blip>
          <a:stretch>
            <a:fillRect/>
          </a:stretch>
        </p:blipFill>
        <p:spPr>
          <a:xfrm>
            <a:off x="3581800" y="1029919"/>
            <a:ext cx="1980475" cy="1320317"/>
          </a:xfrm>
          <a:prstGeom prst="rect">
            <a:avLst/>
          </a:prstGeom>
          <a:noFill/>
          <a:ln>
            <a:noFill/>
          </a:ln>
        </p:spPr>
      </p:pic>
      <p:pic>
        <p:nvPicPr>
          <p:cNvPr id="718" name="Google Shape;718;p120"/>
          <p:cNvPicPr preferRelativeResize="0"/>
          <p:nvPr/>
        </p:nvPicPr>
        <p:blipFill rotWithShape="1">
          <a:blip r:embed="rId8">
            <a:alphaModFix/>
          </a:blip>
          <a:srcRect b="0" l="13061" r="13683" t="7621"/>
          <a:stretch/>
        </p:blipFill>
        <p:spPr>
          <a:xfrm>
            <a:off x="4974675" y="2995215"/>
            <a:ext cx="1980472" cy="1320300"/>
          </a:xfrm>
          <a:prstGeom prst="rect">
            <a:avLst/>
          </a:prstGeom>
          <a:noFill/>
          <a:ln>
            <a:noFill/>
          </a:ln>
        </p:spPr>
      </p:pic>
      <p:sp>
        <p:nvSpPr>
          <p:cNvPr id="719" name="Google Shape;719;p120"/>
          <p:cNvSpPr txBox="1"/>
          <p:nvPr>
            <p:ph type="title"/>
          </p:nvPr>
        </p:nvSpPr>
        <p:spPr>
          <a:xfrm>
            <a:off x="795300" y="219475"/>
            <a:ext cx="806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Intro to Data Science</a:t>
            </a:r>
            <a:endParaRPr/>
          </a:p>
        </p:txBody>
      </p:sp>
      <p:pic>
        <p:nvPicPr>
          <p:cNvPr id="720" name="Google Shape;720;p120"/>
          <p:cNvPicPr preferRelativeResize="0"/>
          <p:nvPr/>
        </p:nvPicPr>
        <p:blipFill>
          <a:blip r:embed="rId3">
            <a:alphaModFix/>
          </a:blip>
          <a:stretch>
            <a:fillRect/>
          </a:stretch>
        </p:blipFill>
        <p:spPr>
          <a:xfrm rot="5400000">
            <a:off x="970500" y="401675"/>
            <a:ext cx="1626825" cy="2599875"/>
          </a:xfrm>
          <a:prstGeom prst="rect">
            <a:avLst/>
          </a:prstGeom>
          <a:noFill/>
          <a:ln>
            <a:noFill/>
          </a:ln>
        </p:spPr>
      </p:pic>
      <p:pic>
        <p:nvPicPr>
          <p:cNvPr id="721" name="Google Shape;721;p120"/>
          <p:cNvPicPr preferRelativeResize="0"/>
          <p:nvPr/>
        </p:nvPicPr>
        <p:blipFill>
          <a:blip r:embed="rId3">
            <a:alphaModFix/>
          </a:blip>
          <a:stretch>
            <a:fillRect/>
          </a:stretch>
        </p:blipFill>
        <p:spPr>
          <a:xfrm rot="-5400000">
            <a:off x="3758625" y="401675"/>
            <a:ext cx="1626825" cy="2599875"/>
          </a:xfrm>
          <a:prstGeom prst="rect">
            <a:avLst/>
          </a:prstGeom>
          <a:noFill/>
          <a:ln>
            <a:noFill/>
          </a:ln>
        </p:spPr>
      </p:pic>
      <p:pic>
        <p:nvPicPr>
          <p:cNvPr id="722" name="Google Shape;722;p120"/>
          <p:cNvPicPr preferRelativeResize="0"/>
          <p:nvPr/>
        </p:nvPicPr>
        <p:blipFill>
          <a:blip r:embed="rId3">
            <a:alphaModFix/>
          </a:blip>
          <a:stretch>
            <a:fillRect/>
          </a:stretch>
        </p:blipFill>
        <p:spPr>
          <a:xfrm rot="5400000">
            <a:off x="6546750" y="401675"/>
            <a:ext cx="1626825" cy="2599875"/>
          </a:xfrm>
          <a:prstGeom prst="rect">
            <a:avLst/>
          </a:prstGeom>
          <a:noFill/>
          <a:ln>
            <a:noFill/>
          </a:ln>
        </p:spPr>
      </p:pic>
      <p:pic>
        <p:nvPicPr>
          <p:cNvPr id="723" name="Google Shape;723;p120"/>
          <p:cNvPicPr preferRelativeResize="0"/>
          <p:nvPr/>
        </p:nvPicPr>
        <p:blipFill>
          <a:blip r:embed="rId3">
            <a:alphaModFix/>
          </a:blip>
          <a:stretch>
            <a:fillRect/>
          </a:stretch>
        </p:blipFill>
        <p:spPr>
          <a:xfrm rot="5400000">
            <a:off x="5172300" y="2354687"/>
            <a:ext cx="1626825" cy="2599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ultiverse">
  <a:themeElements>
    <a:clrScheme name="Simple Light">
      <a:dk1>
        <a:srgbClr val="242456"/>
      </a:dk1>
      <a:lt1>
        <a:srgbClr val="FFFFFF"/>
      </a:lt1>
      <a:dk2>
        <a:srgbClr val="7C7C9A"/>
      </a:dk2>
      <a:lt2>
        <a:srgbClr val="F4F4F4"/>
      </a:lt2>
      <a:accent1>
        <a:srgbClr val="4D61F4"/>
      </a:accent1>
      <a:accent2>
        <a:srgbClr val="59D8A1"/>
      </a:accent2>
      <a:accent3>
        <a:srgbClr val="64ABFF"/>
      </a:accent3>
      <a:accent4>
        <a:srgbClr val="FFE352"/>
      </a:accent4>
      <a:accent5>
        <a:srgbClr val="FF7C66"/>
      </a:accent5>
      <a:accent6>
        <a:srgbClr val="B8C0FB"/>
      </a:accent6>
      <a:hlink>
        <a:srgbClr val="24245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242456"/>
      </a:accent1>
      <a:accent2>
        <a:srgbClr val="F4F4F4"/>
      </a:accent2>
      <a:accent3>
        <a:srgbClr val="59D8A1"/>
      </a:accent3>
      <a:accent4>
        <a:srgbClr val="4D61F4"/>
      </a:accent4>
      <a:accent5>
        <a:srgbClr val="FF7C66"/>
      </a:accent5>
      <a:accent6>
        <a:srgbClr val="64ABFF"/>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242456"/>
      </a:accent1>
      <a:accent2>
        <a:srgbClr val="F4F4F4"/>
      </a:accent2>
      <a:accent3>
        <a:srgbClr val="59D8A1"/>
      </a:accent3>
      <a:accent4>
        <a:srgbClr val="4D61F4"/>
      </a:accent4>
      <a:accent5>
        <a:srgbClr val="FF7C66"/>
      </a:accent5>
      <a:accent6>
        <a:srgbClr val="64ABFF"/>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